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4"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9144000"/>
  <p:embeddedFontLst>
    <p:embeddedFont>
      <p:font typeface="Calibri" pitchFamily="34" charset="0"/>
      <p:regular r:id="rId28"/>
      <p:bold r:id="rId29"/>
      <p:italic r:id="rId30"/>
      <p:boldItalic r:id="rId31"/>
    </p:embeddedFont>
    <p:embeddedFont>
      <p:font typeface="Trebuchet MS" pitchFamily="34" charset="0"/>
      <p:regular r:id="rId32"/>
      <p:bold r:id="rId33"/>
      <p:italic r:id="rId34"/>
      <p:boldItalic r:id="rId35"/>
    </p:embeddedFont>
  </p:embeddedFontLst>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300" y="-78"/>
      </p:cViewPr>
      <p:guideLst>
        <p:guide orient="horz" pos="2160"/>
        <p:guide pos="384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sz="1100" b="0" i="0" u="none" strike="noStrike" cap="none" baseline="0">
                <a:solidFill>
                  <a:schemeClr val="dk1"/>
                </a:solidFill>
                <a:latin typeface="Arial"/>
                <a:ea typeface="Arial"/>
                <a:cs typeface="Arial"/>
                <a:sym typeface="Arial"/>
              </a:defRPr>
            </a:lvl1pPr>
            <a:lvl2pPr marL="457200" marR="0" indent="0" algn="l" rtl="0">
              <a:spcBef>
                <a:spcPts val="0"/>
              </a:spcBef>
              <a:defRPr sz="1100" b="0" i="0" u="none" strike="noStrike" cap="none" baseline="0">
                <a:solidFill>
                  <a:schemeClr val="dk1"/>
                </a:solidFill>
                <a:latin typeface="Arial"/>
                <a:ea typeface="Arial"/>
                <a:cs typeface="Arial"/>
                <a:sym typeface="Arial"/>
              </a:defRPr>
            </a:lvl2pPr>
            <a:lvl3pPr marL="914400" marR="0" indent="0" algn="l" rtl="0">
              <a:spcBef>
                <a:spcPts val="0"/>
              </a:spcBef>
              <a:defRPr sz="1100" b="0" i="0" u="none" strike="noStrike" cap="none" baseline="0">
                <a:solidFill>
                  <a:schemeClr val="dk1"/>
                </a:solidFill>
                <a:latin typeface="Arial"/>
                <a:ea typeface="Arial"/>
                <a:cs typeface="Arial"/>
                <a:sym typeface="Arial"/>
              </a:defRPr>
            </a:lvl3pPr>
            <a:lvl4pPr marL="1371600" marR="0" indent="0" algn="l" rtl="0">
              <a:spcBef>
                <a:spcPts val="0"/>
              </a:spcBef>
              <a:defRPr sz="1100" b="0" i="0" u="none" strike="noStrike" cap="none" baseline="0">
                <a:solidFill>
                  <a:schemeClr val="dk1"/>
                </a:solidFill>
                <a:latin typeface="Arial"/>
                <a:ea typeface="Arial"/>
                <a:cs typeface="Arial"/>
                <a:sym typeface="Arial"/>
              </a:defRPr>
            </a:lvl4pPr>
            <a:lvl5pPr marL="1828800" marR="0" indent="0" algn="l" rtl="0">
              <a:spcBef>
                <a:spcPts val="0"/>
              </a:spcBef>
              <a:defRPr sz="1100" b="0" i="0" u="none" strike="noStrike" cap="none" baseline="0">
                <a:solidFill>
                  <a:schemeClr val="dk1"/>
                </a:solidFill>
                <a:latin typeface="Arial"/>
                <a:ea typeface="Arial"/>
                <a:cs typeface="Arial"/>
                <a:sym typeface="Arial"/>
              </a:defRPr>
            </a:lvl5pPr>
            <a:lvl6pPr marL="2286000" marR="0" indent="0" algn="l" rtl="0">
              <a:spcBef>
                <a:spcPts val="0"/>
              </a:spcBef>
              <a:defRPr sz="1100" b="0" i="0" u="none" strike="noStrike" cap="none" baseline="0">
                <a:solidFill>
                  <a:schemeClr val="dk1"/>
                </a:solidFill>
                <a:latin typeface="Arial"/>
                <a:ea typeface="Arial"/>
                <a:cs typeface="Arial"/>
                <a:sym typeface="Arial"/>
              </a:defRPr>
            </a:lvl6pPr>
            <a:lvl7pPr marL="2743200" marR="0" indent="0" algn="l" rtl="0">
              <a:spcBef>
                <a:spcPts val="0"/>
              </a:spcBef>
              <a:defRPr sz="1100" b="0" i="0" u="none" strike="noStrike" cap="none" baseline="0">
                <a:solidFill>
                  <a:schemeClr val="dk1"/>
                </a:solidFill>
                <a:latin typeface="Arial"/>
                <a:ea typeface="Arial"/>
                <a:cs typeface="Arial"/>
                <a:sym typeface="Arial"/>
              </a:defRPr>
            </a:lvl7pPr>
            <a:lvl8pPr marL="3200400" marR="0" indent="0" algn="l" rtl="0">
              <a:spcBef>
                <a:spcPts val="0"/>
              </a:spcBef>
              <a:defRPr sz="1100" b="0" i="0" u="none" strike="noStrike" cap="none" baseline="0">
                <a:solidFill>
                  <a:schemeClr val="dk1"/>
                </a:solidFill>
                <a:latin typeface="Arial"/>
                <a:ea typeface="Arial"/>
                <a:cs typeface="Arial"/>
                <a:sym typeface="Arial"/>
              </a:defRPr>
            </a:lvl8pPr>
            <a:lvl9pPr marL="3657600" marR="0" indent="0" algn="l" rtl="0">
              <a:spcBef>
                <a:spcPts val="0"/>
              </a:spcBef>
              <a:defRPr sz="11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143" name="Shape 1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00" name="Shape 2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208" name="Shape 208"/>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215" name="Shape 215"/>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221" name="Shape 2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8" name="Shape 2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Shape 23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35" name="Shape 2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41" name="Shape 2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a:t>オークションの相場価格は原稿で補足、開催数については参考資料を見ろ</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248" name="Shape 248"/>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Shape 2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lang="en-US" dirty="0"/>
          </a:p>
        </p:txBody>
      </p:sp>
      <p:sp>
        <p:nvSpPr>
          <p:cNvPr id="254" name="Shape 254"/>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Shape 2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
        <p:nvSpPr>
          <p:cNvPr id="262" name="Shape 26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49" name="Shape 149"/>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Shape 2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269" name="Shape 269"/>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77" name="Shape 2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a:t>関係の安定性や満足度に関する理論を使って仮説導出を行う</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Shape 28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86" name="Shape 2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Shape 2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292" name="Shape 29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Shape 2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298" name="Shape 298"/>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Shape 30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04" name="Shape 3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8" name="Shape 15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SzPct val="25000"/>
              <a:buNone/>
            </a:pPr>
            <a:r>
              <a:rPr lang="en-US" sz="1100" b="0" i="0" u="none" strike="noStrike" cap="none" baseline="0">
                <a:solidFill>
                  <a:schemeClr val="dk1"/>
                </a:solidFill>
                <a:latin typeface="Arial"/>
                <a:ea typeface="Arial"/>
                <a:cs typeface="Arial"/>
                <a:sym typeface="Arial"/>
              </a:rPr>
              <a:t>写真はる</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4" name="Shape 16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SzPct val="25000"/>
              <a:buNone/>
            </a:pPr>
            <a:r>
              <a:rPr lang="en-US" sz="1100" b="0" i="0" u="none" strike="noStrike" cap="none" baseline="0">
                <a:solidFill>
                  <a:schemeClr val="dk1"/>
                </a:solidFill>
                <a:latin typeface="Arial"/>
                <a:ea typeface="Arial"/>
                <a:cs typeface="Arial"/>
                <a:sym typeface="Arial"/>
              </a:rPr>
              <a:t>ファン研究を行うに際し、ジャニーズファンに注目しました。</a:t>
            </a:r>
          </a:p>
          <a:p>
            <a:pPr marL="0" marR="0" lvl="0" indent="0" algn="l" rtl="0">
              <a:spcBef>
                <a:spcPts val="0"/>
              </a:spcBef>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a:t>入会費を払っている話は原稿で補足</a:t>
            </a:r>
          </a:p>
        </p:txBody>
      </p:sp>
      <p:sp>
        <p:nvSpPr>
          <p:cNvPr id="170" name="Shape 170"/>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76" name="Shape 176"/>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82" name="Shape 18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88" name="Shape 188"/>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94" name="Shape 194"/>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Shape 21"/>
        <p:cNvGrpSpPr/>
        <p:nvPr/>
      </p:nvGrpSpPr>
      <p:grpSpPr>
        <a:xfrm>
          <a:off x="0" y="0"/>
          <a:ext cx="0" cy="0"/>
          <a:chOff x="0" y="0"/>
          <a:chExt cx="0" cy="0"/>
        </a:xfrm>
      </p:grpSpPr>
      <p:grpSp>
        <p:nvGrpSpPr>
          <p:cNvPr id="22" name="Shape 22"/>
          <p:cNvGrpSpPr/>
          <p:nvPr/>
        </p:nvGrpSpPr>
        <p:grpSpPr>
          <a:xfrm>
            <a:off x="0" y="-8466"/>
            <a:ext cx="12192000" cy="6866467"/>
            <a:chOff x="0" y="-8466"/>
            <a:chExt cx="12192000" cy="6866467"/>
          </a:xfrm>
        </p:grpSpPr>
        <p:cxnSp>
          <p:nvCxnSpPr>
            <p:cNvPr id="23" name="Shape 23"/>
            <p:cNvCxnSpPr/>
            <p:nvPr/>
          </p:nvCxnSpPr>
          <p:spPr>
            <a:xfrm>
              <a:off x="9371011" y="0"/>
              <a:ext cx="1219199" cy="6858000"/>
            </a:xfrm>
            <a:prstGeom prst="straightConnector1">
              <a:avLst/>
            </a:prstGeom>
            <a:noFill/>
            <a:ln w="9525" cap="flat" cmpd="sng">
              <a:solidFill>
                <a:srgbClr val="BFBFBF"/>
              </a:solidFill>
              <a:prstDash val="solid"/>
              <a:round/>
              <a:headEnd type="none" w="med" len="med"/>
              <a:tailEnd type="none" w="med" len="med"/>
            </a:ln>
          </p:spPr>
        </p:cxnSp>
        <p:cxnSp>
          <p:nvCxnSpPr>
            <p:cNvPr id="24" name="Shape 24"/>
            <p:cNvCxnSpPr/>
            <p:nvPr/>
          </p:nvCxnSpPr>
          <p:spPr>
            <a:xfrm flipH="1">
              <a:off x="7425266" y="3681412"/>
              <a:ext cx="4763558" cy="3176586"/>
            </a:xfrm>
            <a:prstGeom prst="straightConnector1">
              <a:avLst/>
            </a:prstGeom>
            <a:noFill/>
            <a:ln w="9525" cap="flat" cmpd="sng">
              <a:solidFill>
                <a:srgbClr val="D8D8D8"/>
              </a:solidFill>
              <a:prstDash val="solid"/>
              <a:round/>
              <a:headEnd type="none" w="med" len="med"/>
              <a:tailEnd type="none" w="med" len="med"/>
            </a:ln>
          </p:spPr>
        </p:cxnSp>
        <p:sp>
          <p:nvSpPr>
            <p:cNvPr id="25" name="Shape 25"/>
            <p:cNvSpPr/>
            <p:nvPr/>
          </p:nvSpPr>
          <p:spPr>
            <a:xfrm>
              <a:off x="9181475" y="-8466"/>
              <a:ext cx="3007348" cy="6866466"/>
            </a:xfrm>
            <a:custGeom>
              <a:avLst/>
              <a:gdLst/>
              <a:ahLst/>
              <a:cxnLst/>
              <a:rect l="0" t="0" r="0" b="0"/>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26" name="Shape 26"/>
            <p:cNvSpPr/>
            <p:nvPr/>
          </p:nvSpPr>
          <p:spPr>
            <a:xfrm>
              <a:off x="9603442" y="-8466"/>
              <a:ext cx="2588558" cy="6866466"/>
            </a:xfrm>
            <a:custGeom>
              <a:avLst/>
              <a:gdLst/>
              <a:ahLst/>
              <a:cxnLst/>
              <a:rect l="0" t="0" r="0" b="0"/>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27" name="Shape 27"/>
            <p:cNvSpPr/>
            <p:nvPr/>
          </p:nvSpPr>
          <p:spPr>
            <a:xfrm>
              <a:off x="8932332" y="3048000"/>
              <a:ext cx="3259667" cy="3809999"/>
            </a:xfrm>
            <a:prstGeom prst="triangle">
              <a:avLst>
                <a:gd name="adj" fmla="val 100000"/>
              </a:avLst>
            </a:prstGeom>
            <a:solidFill>
              <a:schemeClr val="accent2">
                <a:alpha val="71764"/>
              </a:schemeClr>
            </a:solidFill>
            <a:ln>
              <a:noFill/>
            </a:ln>
          </p:spPr>
          <p:txBody>
            <a:bodyPr lIns="91425" tIns="91425" rIns="91425" bIns="91425" anchor="ctr" anchorCtr="0">
              <a:noAutofit/>
            </a:bodyPr>
            <a:lstStyle/>
            <a:p>
              <a:pPr>
                <a:spcBef>
                  <a:spcPts val="0"/>
                </a:spcBef>
                <a:buNone/>
              </a:pPr>
              <a:endParaRPr/>
            </a:p>
          </p:txBody>
        </p:sp>
        <p:sp>
          <p:nvSpPr>
            <p:cNvPr id="28" name="Shape 28"/>
            <p:cNvSpPr/>
            <p:nvPr/>
          </p:nvSpPr>
          <p:spPr>
            <a:xfrm>
              <a:off x="9334500" y="-8466"/>
              <a:ext cx="2854325" cy="6866466"/>
            </a:xfrm>
            <a:custGeom>
              <a:avLst/>
              <a:gdLst/>
              <a:ahLst/>
              <a:cxnLst/>
              <a:rect l="0" t="0" r="0" b="0"/>
              <a:pathLst>
                <a:path w="2858013" h="6866467" extrusionOk="0">
                  <a:moveTo>
                    <a:pt x="0" y="0"/>
                  </a:moveTo>
                  <a:lnTo>
                    <a:pt x="2858013" y="0"/>
                  </a:lnTo>
                  <a:lnTo>
                    <a:pt x="2858013" y="6866467"/>
                  </a:lnTo>
                  <a:lnTo>
                    <a:pt x="2473942" y="6866467"/>
                  </a:lnTo>
                  <a:lnTo>
                    <a:pt x="0" y="0"/>
                  </a:lnTo>
                  <a:close/>
                </a:path>
              </a:pathLst>
            </a:custGeom>
            <a:solidFill>
              <a:srgbClr val="3F7818">
                <a:alpha val="69803"/>
              </a:srgbClr>
            </a:solidFill>
            <a:ln>
              <a:noFill/>
            </a:ln>
          </p:spPr>
        </p:sp>
        <p:sp>
          <p:nvSpPr>
            <p:cNvPr id="29" name="Shape 29"/>
            <p:cNvSpPr/>
            <p:nvPr/>
          </p:nvSpPr>
          <p:spPr>
            <a:xfrm>
              <a:off x="10898729" y="-8466"/>
              <a:ext cx="1290093" cy="6866467"/>
            </a:xfrm>
            <a:custGeom>
              <a:avLst/>
              <a:gdLst/>
              <a:ahLst/>
              <a:cxnLst/>
              <a:rect l="0" t="0" r="0" b="0"/>
              <a:pathLst>
                <a:path w="1290094" h="6858000" extrusionOk="0">
                  <a:moveTo>
                    <a:pt x="1019735" y="0"/>
                  </a:moveTo>
                  <a:lnTo>
                    <a:pt x="1290094" y="0"/>
                  </a:lnTo>
                  <a:lnTo>
                    <a:pt x="1290094" y="6858000"/>
                  </a:lnTo>
                  <a:lnTo>
                    <a:pt x="0" y="6858000"/>
                  </a:lnTo>
                  <a:lnTo>
                    <a:pt x="1019735" y="0"/>
                  </a:lnTo>
                  <a:close/>
                </a:path>
              </a:pathLst>
            </a:custGeom>
            <a:solidFill>
              <a:srgbClr val="BFE471">
                <a:alpha val="69803"/>
              </a:srgbClr>
            </a:solidFill>
            <a:ln>
              <a:noFill/>
            </a:ln>
          </p:spPr>
        </p:sp>
        <p:sp>
          <p:nvSpPr>
            <p:cNvPr id="30" name="Shape 30"/>
            <p:cNvSpPr/>
            <p:nvPr/>
          </p:nvSpPr>
          <p:spPr>
            <a:xfrm>
              <a:off x="10938999" y="-8466"/>
              <a:ext cx="1249824" cy="6866467"/>
            </a:xfrm>
            <a:custGeom>
              <a:avLst/>
              <a:gdLst/>
              <a:ahLst/>
              <a:cxnLst/>
              <a:rect l="0" t="0" r="0" b="0"/>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31" name="Shape 31"/>
            <p:cNvSpPr/>
            <p:nvPr/>
          </p:nvSpPr>
          <p:spPr>
            <a:xfrm>
              <a:off x="10371665" y="3589867"/>
              <a:ext cx="1817159" cy="3268132"/>
            </a:xfrm>
            <a:prstGeom prst="triangle">
              <a:avLst>
                <a:gd name="adj" fmla="val 100000"/>
              </a:avLst>
            </a:prstGeom>
            <a:solidFill>
              <a:schemeClr val="accent1">
                <a:alpha val="80000"/>
              </a:schemeClr>
            </a:solidFill>
            <a:ln>
              <a:noFill/>
            </a:ln>
          </p:spPr>
          <p:txBody>
            <a:bodyPr lIns="91425" tIns="91425" rIns="91425" bIns="91425" anchor="ctr" anchorCtr="0">
              <a:noAutofit/>
            </a:bodyPr>
            <a:lstStyle/>
            <a:p>
              <a:pPr>
                <a:spcBef>
                  <a:spcPts val="0"/>
                </a:spcBef>
                <a:buNone/>
              </a:pPr>
              <a:endParaRPr/>
            </a:p>
          </p:txBody>
        </p:sp>
        <p:sp>
          <p:nvSpPr>
            <p:cNvPr id="32" name="Shape 32"/>
            <p:cNvSpPr/>
            <p:nvPr/>
          </p:nvSpPr>
          <p:spPr>
            <a:xfrm rot="10800000">
              <a:off x="0" y="0"/>
              <a:ext cx="842596" cy="5666154"/>
            </a:xfrm>
            <a:prstGeom prst="triangle">
              <a:avLst>
                <a:gd name="adj" fmla="val 100000"/>
              </a:avLst>
            </a:prstGeom>
            <a:solidFill>
              <a:schemeClr val="accent1">
                <a:alpha val="84705"/>
              </a:schemeClr>
            </a:solidFill>
            <a:ln>
              <a:noFill/>
            </a:ln>
          </p:spPr>
          <p:txBody>
            <a:bodyPr lIns="91425" tIns="91425" rIns="91425" bIns="91425" anchor="ctr" anchorCtr="0">
              <a:noAutofit/>
            </a:bodyPr>
            <a:lstStyle/>
            <a:p>
              <a:pPr>
                <a:spcBef>
                  <a:spcPts val="0"/>
                </a:spcBef>
                <a:buNone/>
              </a:pPr>
              <a:endParaRPr/>
            </a:p>
          </p:txBody>
        </p:sp>
      </p:grpSp>
      <p:sp>
        <p:nvSpPr>
          <p:cNvPr id="33" name="Shape 33"/>
          <p:cNvSpPr txBox="1">
            <a:spLocks noGrp="1"/>
          </p:cNvSpPr>
          <p:nvPr>
            <p:ph type="ctrTitle"/>
          </p:nvPr>
        </p:nvSpPr>
        <p:spPr>
          <a:xfrm>
            <a:off x="1507066" y="2404533"/>
            <a:ext cx="7766936" cy="1646301"/>
          </a:xfrm>
          <a:prstGeom prst="rect">
            <a:avLst/>
          </a:prstGeom>
          <a:noFill/>
          <a:ln>
            <a:noFill/>
          </a:ln>
        </p:spPr>
        <p:txBody>
          <a:bodyPr lIns="91425" tIns="91425" rIns="91425" bIns="91425" anchor="b" anchorCtr="0"/>
          <a:lstStyle>
            <a:lvl1pPr marL="0" marR="0" indent="0" algn="r" rtl="0">
              <a:spcBef>
                <a:spcPts val="0"/>
              </a:spcBef>
              <a:buClr>
                <a:schemeClr val="accent1"/>
              </a:buClr>
              <a:buFont typeface="Trebuchet MS"/>
              <a:buNone/>
              <a:defRPr sz="5400" b="0" i="0" u="none" strike="noStrike" cap="none" baseline="0">
                <a:solidFill>
                  <a:schemeClr val="accent1"/>
                </a:solidFill>
                <a:latin typeface="Trebuchet MS"/>
                <a:ea typeface="Trebuchet MS"/>
                <a:cs typeface="Trebuchet MS"/>
                <a:sym typeface="Trebuchet MS"/>
              </a:defRPr>
            </a:lvl1pPr>
            <a:lvl2pPr marL="0" marR="0" indent="0" algn="l" rtl="0">
              <a:spcBef>
                <a:spcPts val="0"/>
              </a:spcBef>
              <a:defRPr sz="1800" b="0" i="0" u="none" strike="noStrike" cap="none" baseline="0">
                <a:solidFill>
                  <a:schemeClr val="dk2"/>
                </a:solidFill>
              </a:defRPr>
            </a:lvl2pPr>
            <a:lvl3pPr marL="0" marR="0" indent="0" algn="l" rtl="0">
              <a:spcBef>
                <a:spcPts val="0"/>
              </a:spcBef>
              <a:defRPr sz="1800" b="0" i="0" u="none" strike="noStrike" cap="none" baseline="0">
                <a:solidFill>
                  <a:schemeClr val="dk2"/>
                </a:solidFill>
              </a:defRPr>
            </a:lvl3pPr>
            <a:lvl4pPr marL="0" marR="0" indent="0" algn="l" rtl="0">
              <a:spcBef>
                <a:spcPts val="0"/>
              </a:spcBef>
              <a:defRPr sz="1800" b="0" i="0" u="none" strike="noStrike" cap="none" baseline="0">
                <a:solidFill>
                  <a:schemeClr val="dk2"/>
                </a:solidFill>
              </a:defRPr>
            </a:lvl4pPr>
            <a:lvl5pPr marL="0" marR="0" indent="0" algn="l" rtl="0">
              <a:spcBef>
                <a:spcPts val="0"/>
              </a:spcBef>
              <a:defRPr sz="1800" b="0" i="0" u="none" strike="noStrike" cap="none" baseline="0">
                <a:solidFill>
                  <a:schemeClr val="dk2"/>
                </a:solidFill>
              </a:defRPr>
            </a:lvl5pPr>
            <a:lvl6pPr marL="0" marR="0" indent="0" algn="l" rtl="0">
              <a:spcBef>
                <a:spcPts val="0"/>
              </a:spcBef>
              <a:defRPr sz="1800" b="0" i="0" u="none" strike="noStrike" cap="none" baseline="0">
                <a:solidFill>
                  <a:schemeClr val="dk2"/>
                </a:solidFill>
              </a:defRPr>
            </a:lvl6pPr>
            <a:lvl7pPr marL="0" marR="0" indent="0" algn="l" rtl="0">
              <a:spcBef>
                <a:spcPts val="0"/>
              </a:spcBef>
              <a:defRPr sz="1800" b="0" i="0" u="none" strike="noStrike" cap="none" baseline="0">
                <a:solidFill>
                  <a:schemeClr val="dk2"/>
                </a:solidFill>
              </a:defRPr>
            </a:lvl7pPr>
            <a:lvl8pPr marL="0" marR="0" indent="0" algn="l" rtl="0">
              <a:spcBef>
                <a:spcPts val="0"/>
              </a:spcBef>
              <a:defRPr sz="1800" b="0" i="0" u="none" strike="noStrike" cap="none" baseline="0">
                <a:solidFill>
                  <a:schemeClr val="dk2"/>
                </a:solidFill>
              </a:defRPr>
            </a:lvl8pPr>
            <a:lvl9pPr marL="0" marR="0" indent="0" algn="l" rtl="0">
              <a:spcBef>
                <a:spcPts val="0"/>
              </a:spcBef>
              <a:defRPr sz="1800" b="0" i="0" u="none" strike="noStrike" cap="none" baseline="0">
                <a:solidFill>
                  <a:schemeClr val="dk2"/>
                </a:solidFill>
              </a:defRPr>
            </a:lvl9pPr>
          </a:lstStyle>
          <a:p>
            <a:endParaRPr/>
          </a:p>
        </p:txBody>
      </p:sp>
      <p:sp>
        <p:nvSpPr>
          <p:cNvPr id="34" name="Shape 34"/>
          <p:cNvSpPr txBox="1">
            <a:spLocks noGrp="1"/>
          </p:cNvSpPr>
          <p:nvPr>
            <p:ph type="subTitle" idx="1"/>
          </p:nvPr>
        </p:nvSpPr>
        <p:spPr>
          <a:xfrm>
            <a:off x="1507066" y="4050832"/>
            <a:ext cx="7766936" cy="1096899"/>
          </a:xfrm>
          <a:prstGeom prst="rect">
            <a:avLst/>
          </a:prstGeom>
          <a:noFill/>
          <a:ln>
            <a:noFill/>
          </a:ln>
        </p:spPr>
        <p:txBody>
          <a:bodyPr lIns="91425" tIns="91425" rIns="91425" bIns="91425" anchor="t" anchorCtr="0"/>
          <a:lstStyle>
            <a:lvl1pPr marL="0" marR="0" indent="0" algn="r" rtl="0">
              <a:spcBef>
                <a:spcPts val="1000"/>
              </a:spcBef>
              <a:spcAft>
                <a:spcPts val="0"/>
              </a:spcAft>
              <a:buClr>
                <a:schemeClr val="accent1"/>
              </a:buClr>
              <a:buFont typeface="Noto Symbol"/>
              <a:buNone/>
              <a:defRPr sz="1800" b="0" i="0" u="none" strike="noStrike" cap="none" baseline="0">
                <a:solidFill>
                  <a:srgbClr val="7F7F7F"/>
                </a:solidFill>
                <a:latin typeface="Trebuchet MS"/>
                <a:ea typeface="Trebuchet MS"/>
                <a:cs typeface="Trebuchet MS"/>
                <a:sym typeface="Trebuchet MS"/>
              </a:defRPr>
            </a:lvl1pPr>
            <a:lvl2pPr marL="457200" marR="0" indent="0" algn="ctr" rtl="0">
              <a:spcBef>
                <a:spcPts val="1000"/>
              </a:spcBef>
              <a:spcAft>
                <a:spcPts val="0"/>
              </a:spcAft>
              <a:buClr>
                <a:schemeClr val="accent1"/>
              </a:buClr>
              <a:buFont typeface="Noto Symbol"/>
              <a:buNone/>
              <a:defRPr sz="1600" b="0" i="0" u="none" strike="noStrike" cap="none" baseline="0">
                <a:solidFill>
                  <a:srgbClr val="888888"/>
                </a:solidFill>
                <a:latin typeface="Trebuchet MS"/>
                <a:ea typeface="Trebuchet MS"/>
                <a:cs typeface="Trebuchet MS"/>
                <a:sym typeface="Trebuchet MS"/>
              </a:defRPr>
            </a:lvl2pPr>
            <a:lvl3pPr marL="914400" marR="0" indent="0" algn="ctr" rtl="0">
              <a:spcBef>
                <a:spcPts val="1000"/>
              </a:spcBef>
              <a:spcAft>
                <a:spcPts val="0"/>
              </a:spcAft>
              <a:buClr>
                <a:schemeClr val="accent1"/>
              </a:buClr>
              <a:buFont typeface="Noto Symbol"/>
              <a:buNone/>
              <a:defRPr sz="1400" b="0" i="0" u="none" strike="noStrike" cap="none" baseline="0">
                <a:solidFill>
                  <a:srgbClr val="888888"/>
                </a:solidFill>
                <a:latin typeface="Trebuchet MS"/>
                <a:ea typeface="Trebuchet MS"/>
                <a:cs typeface="Trebuchet MS"/>
                <a:sym typeface="Trebuchet MS"/>
              </a:defRPr>
            </a:lvl3pPr>
            <a:lvl4pPr marL="1371600" marR="0" indent="0" algn="ctr" rtl="0">
              <a:spcBef>
                <a:spcPts val="1000"/>
              </a:spcBef>
              <a:spcAft>
                <a:spcPts val="0"/>
              </a:spcAft>
              <a:buClr>
                <a:schemeClr val="accent1"/>
              </a:buClr>
              <a:buFont typeface="Noto Symbol"/>
              <a:buNone/>
              <a:defRPr sz="1200" b="0" i="0" u="none" strike="noStrike" cap="none" baseline="0">
                <a:solidFill>
                  <a:srgbClr val="888888"/>
                </a:solidFill>
                <a:latin typeface="Trebuchet MS"/>
                <a:ea typeface="Trebuchet MS"/>
                <a:cs typeface="Trebuchet MS"/>
                <a:sym typeface="Trebuchet MS"/>
              </a:defRPr>
            </a:lvl4pPr>
            <a:lvl5pPr marL="1828800" marR="0" indent="0" algn="ctr" rtl="0">
              <a:spcBef>
                <a:spcPts val="1000"/>
              </a:spcBef>
              <a:spcAft>
                <a:spcPts val="0"/>
              </a:spcAft>
              <a:buClr>
                <a:schemeClr val="accent1"/>
              </a:buClr>
              <a:buFont typeface="Noto Symbol"/>
              <a:buNone/>
              <a:defRPr sz="1200" b="0" i="0" u="none" strike="noStrike" cap="none" baseline="0">
                <a:solidFill>
                  <a:srgbClr val="888888"/>
                </a:solidFill>
                <a:latin typeface="Trebuchet MS"/>
                <a:ea typeface="Trebuchet MS"/>
                <a:cs typeface="Trebuchet MS"/>
                <a:sym typeface="Trebuchet MS"/>
              </a:defRPr>
            </a:lvl5pPr>
            <a:lvl6pPr marL="2286000" marR="0" indent="0" algn="ctr" rtl="0">
              <a:spcBef>
                <a:spcPts val="1000"/>
              </a:spcBef>
              <a:spcAft>
                <a:spcPts val="0"/>
              </a:spcAft>
              <a:buClr>
                <a:schemeClr val="accent1"/>
              </a:buClr>
              <a:buFont typeface="Noto Symbol"/>
              <a:buNone/>
              <a:defRPr sz="1200" b="0" i="0" u="none" strike="noStrike" cap="none" baseline="0">
                <a:solidFill>
                  <a:srgbClr val="888888"/>
                </a:solidFill>
                <a:latin typeface="Trebuchet MS"/>
                <a:ea typeface="Trebuchet MS"/>
                <a:cs typeface="Trebuchet MS"/>
                <a:sym typeface="Trebuchet MS"/>
              </a:defRPr>
            </a:lvl6pPr>
            <a:lvl7pPr marL="2743200" marR="0" indent="0" algn="ctr" rtl="0">
              <a:spcBef>
                <a:spcPts val="1000"/>
              </a:spcBef>
              <a:spcAft>
                <a:spcPts val="0"/>
              </a:spcAft>
              <a:buClr>
                <a:schemeClr val="accent1"/>
              </a:buClr>
              <a:buFont typeface="Noto Symbol"/>
              <a:buNone/>
              <a:defRPr sz="1200" b="0" i="0" u="none" strike="noStrike" cap="none" baseline="0">
                <a:solidFill>
                  <a:srgbClr val="888888"/>
                </a:solidFill>
                <a:latin typeface="Trebuchet MS"/>
                <a:ea typeface="Trebuchet MS"/>
                <a:cs typeface="Trebuchet MS"/>
                <a:sym typeface="Trebuchet MS"/>
              </a:defRPr>
            </a:lvl7pPr>
            <a:lvl8pPr marL="3200400" marR="0" indent="0" algn="ctr" rtl="0">
              <a:spcBef>
                <a:spcPts val="1000"/>
              </a:spcBef>
              <a:spcAft>
                <a:spcPts val="0"/>
              </a:spcAft>
              <a:buClr>
                <a:schemeClr val="accent1"/>
              </a:buClr>
              <a:buFont typeface="Noto Symbol"/>
              <a:buNone/>
              <a:defRPr sz="1200" b="0" i="0" u="none" strike="noStrike" cap="none" baseline="0">
                <a:solidFill>
                  <a:srgbClr val="888888"/>
                </a:solidFill>
                <a:latin typeface="Trebuchet MS"/>
                <a:ea typeface="Trebuchet MS"/>
                <a:cs typeface="Trebuchet MS"/>
                <a:sym typeface="Trebuchet MS"/>
              </a:defRPr>
            </a:lvl8pPr>
            <a:lvl9pPr marL="3657600" marR="0" indent="0" algn="ctr" rtl="0">
              <a:spcBef>
                <a:spcPts val="1000"/>
              </a:spcBef>
              <a:spcAft>
                <a:spcPts val="0"/>
              </a:spcAft>
              <a:buClr>
                <a:schemeClr val="accent1"/>
              </a:buClr>
              <a:buFont typeface="Noto Symbol"/>
              <a:buNone/>
              <a:defRPr sz="1200" b="0" i="0" u="none" strike="noStrike" cap="none" baseline="0">
                <a:solidFill>
                  <a:srgbClr val="888888"/>
                </a:solidFill>
                <a:latin typeface="Trebuchet MS"/>
                <a:ea typeface="Trebuchet MS"/>
                <a:cs typeface="Trebuchet MS"/>
                <a:sym typeface="Trebuchet MS"/>
              </a:defRPr>
            </a:lvl9pPr>
          </a:lstStyle>
          <a:p>
            <a:endParaRPr/>
          </a:p>
        </p:txBody>
      </p:sp>
      <p:sp>
        <p:nvSpPr>
          <p:cNvPr id="35" name="Shape 35"/>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indent="0" algn="r"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36" name="Shape 36"/>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indent="0" algn="l"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37" name="Shape 37"/>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Clr>
                <a:srgbClr val="888888"/>
              </a:buClr>
              <a:buSzPct val="25000"/>
              <a:buFont typeface="Calibri"/>
              <a:buNone/>
            </a:pPr>
            <a:fld id="{00000000-1234-1234-1234-123412341234}" type="slidenum">
              <a:rPr lang="en-US" sz="1200" b="0" i="0" u="none" strike="noStrike" cap="none" baseline="0">
                <a:solidFill>
                  <a:srgbClr val="888888"/>
                </a:solidFill>
                <a:latin typeface="Calibri"/>
                <a:ea typeface="Calibri"/>
                <a:cs typeface="Calibri"/>
                <a:sym typeface="Calibri"/>
              </a:rPr>
              <a:pPr marL="0" marR="0" lvl="0" indent="0" algn="r" rtl="0">
                <a:spcBef>
                  <a:spcPts val="0"/>
                </a:spcBef>
                <a:buClr>
                  <a:srgbClr val="888888"/>
                </a:buClr>
                <a:buSzPct val="25000"/>
                <a:buFont typeface="Calibri"/>
                <a:buNone/>
              </a:pPr>
              <a:t>&lt;#&gt;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タイトルとキャプション">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677335" y="609600"/>
            <a:ext cx="8596668" cy="3403599"/>
          </a:xfrm>
          <a:prstGeom prst="rect">
            <a:avLst/>
          </a:prstGeom>
          <a:noFill/>
          <a:ln>
            <a:noFill/>
          </a:ln>
        </p:spPr>
        <p:txBody>
          <a:bodyPr lIns="91425" tIns="91425" rIns="91425" bIns="91425" anchor="ctr" anchorCtr="0"/>
          <a:lstStyle>
            <a:lvl1pPr algn="l" rtl="0">
              <a:spcBef>
                <a:spcPts val="0"/>
              </a:spcBef>
              <a:defRPr sz="4400" b="0" cap="none"/>
            </a:lvl1pPr>
            <a:lvl2pPr rtl="0">
              <a:spcBef>
                <a:spcPts val="0"/>
              </a:spcBef>
              <a:defRPr sz="1800">
                <a:solidFill>
                  <a:schemeClr val="dk2"/>
                </a:solidFill>
              </a:defRPr>
            </a:lvl2pPr>
            <a:lvl3pPr rtl="0">
              <a:spcBef>
                <a:spcPts val="0"/>
              </a:spcBef>
              <a:defRPr sz="1800">
                <a:solidFill>
                  <a:schemeClr val="dk2"/>
                </a:solidFill>
              </a:defRPr>
            </a:lvl3pPr>
            <a:lvl4pPr rtl="0">
              <a:spcBef>
                <a:spcPts val="0"/>
              </a:spcBef>
              <a:defRPr sz="1800">
                <a:solidFill>
                  <a:schemeClr val="dk2"/>
                </a:solidFill>
              </a:defRPr>
            </a:lvl4pPr>
            <a:lvl5pPr rtl="0">
              <a:spcBef>
                <a:spcPts val="0"/>
              </a:spcBef>
              <a:defRPr sz="1800">
                <a:solidFill>
                  <a:schemeClr val="dk2"/>
                </a:solidFill>
              </a:defRPr>
            </a:lvl5pPr>
            <a:lvl6pPr rtl="0">
              <a:spcBef>
                <a:spcPts val="0"/>
              </a:spcBef>
              <a:defRPr sz="1800">
                <a:solidFill>
                  <a:schemeClr val="dk2"/>
                </a:solidFill>
              </a:defRPr>
            </a:lvl6pPr>
            <a:lvl7pPr rtl="0">
              <a:spcBef>
                <a:spcPts val="0"/>
              </a:spcBef>
              <a:defRPr sz="1800">
                <a:solidFill>
                  <a:schemeClr val="dk2"/>
                </a:solidFill>
              </a:defRPr>
            </a:lvl7pPr>
            <a:lvl8pPr rtl="0">
              <a:spcBef>
                <a:spcPts val="0"/>
              </a:spcBef>
              <a:defRPr sz="1800">
                <a:solidFill>
                  <a:schemeClr val="dk2"/>
                </a:solidFill>
              </a:defRPr>
            </a:lvl8pPr>
            <a:lvl9pPr rtl="0">
              <a:spcBef>
                <a:spcPts val="0"/>
              </a:spcBef>
              <a:defRPr sz="1800">
                <a:solidFill>
                  <a:schemeClr val="dk2"/>
                </a:solidFill>
              </a:defRPr>
            </a:lvl9pPr>
          </a:lstStyle>
          <a:p>
            <a:endParaRPr/>
          </a:p>
        </p:txBody>
      </p:sp>
      <p:sp>
        <p:nvSpPr>
          <p:cNvPr id="91" name="Shape 91"/>
          <p:cNvSpPr txBox="1">
            <a:spLocks noGrp="1"/>
          </p:cNvSpPr>
          <p:nvPr>
            <p:ph type="body" idx="1"/>
          </p:nvPr>
        </p:nvSpPr>
        <p:spPr>
          <a:xfrm>
            <a:off x="677335" y="4470400"/>
            <a:ext cx="8596668" cy="1570961"/>
          </a:xfrm>
          <a:prstGeom prst="rect">
            <a:avLst/>
          </a:prstGeom>
          <a:noFill/>
          <a:ln>
            <a:noFill/>
          </a:ln>
        </p:spPr>
        <p:txBody>
          <a:bodyPr lIns="91425" tIns="91425" rIns="91425" bIns="91425" anchor="ctr" anchorCtr="0"/>
          <a:lstStyle>
            <a:lvl1pPr marL="0" indent="0" algn="l" rtl="0">
              <a:spcBef>
                <a:spcPts val="0"/>
              </a:spcBef>
              <a:buClr>
                <a:srgbClr val="3F3F3F"/>
              </a:buClr>
              <a:buFont typeface="Trebuchet MS"/>
              <a:buNone/>
              <a:defRPr sz="1800">
                <a:solidFill>
                  <a:srgbClr val="3F3F3F"/>
                </a:solidFill>
              </a:defRPr>
            </a:lvl1pPr>
            <a:lvl2pPr marL="457200" indent="0" rtl="0">
              <a:spcBef>
                <a:spcPts val="0"/>
              </a:spcBef>
              <a:buClr>
                <a:srgbClr val="888888"/>
              </a:buClr>
              <a:buFont typeface="Trebuchet MS"/>
              <a:buNone/>
              <a:defRPr sz="1800">
                <a:solidFill>
                  <a:srgbClr val="888888"/>
                </a:solidFill>
              </a:defRPr>
            </a:lvl2pPr>
            <a:lvl3pPr marL="914400" indent="0" rtl="0">
              <a:spcBef>
                <a:spcPts val="0"/>
              </a:spcBef>
              <a:buClr>
                <a:srgbClr val="888888"/>
              </a:buClr>
              <a:buFont typeface="Trebuchet MS"/>
              <a:buNone/>
              <a:defRPr sz="1600">
                <a:solidFill>
                  <a:srgbClr val="888888"/>
                </a:solidFill>
              </a:defRPr>
            </a:lvl3pPr>
            <a:lvl4pPr marL="1371600" indent="0" rtl="0">
              <a:spcBef>
                <a:spcPts val="0"/>
              </a:spcBef>
              <a:buClr>
                <a:srgbClr val="888888"/>
              </a:buClr>
              <a:buFont typeface="Trebuchet MS"/>
              <a:buNone/>
              <a:defRPr sz="1400">
                <a:solidFill>
                  <a:srgbClr val="888888"/>
                </a:solidFill>
              </a:defRPr>
            </a:lvl4pPr>
            <a:lvl5pPr marL="1828800" indent="0" rtl="0">
              <a:spcBef>
                <a:spcPts val="0"/>
              </a:spcBef>
              <a:buClr>
                <a:srgbClr val="888888"/>
              </a:buClr>
              <a:buFont typeface="Trebuchet MS"/>
              <a:buNone/>
              <a:defRPr sz="1400">
                <a:solidFill>
                  <a:srgbClr val="888888"/>
                </a:solidFill>
              </a:defRPr>
            </a:lvl5pPr>
            <a:lvl6pPr marL="2286000" indent="0" rtl="0">
              <a:spcBef>
                <a:spcPts val="0"/>
              </a:spcBef>
              <a:buClr>
                <a:srgbClr val="888888"/>
              </a:buClr>
              <a:buFont typeface="Trebuchet MS"/>
              <a:buNone/>
              <a:defRPr sz="1400">
                <a:solidFill>
                  <a:srgbClr val="888888"/>
                </a:solidFill>
              </a:defRPr>
            </a:lvl6pPr>
            <a:lvl7pPr marL="2743200" indent="0" rtl="0">
              <a:spcBef>
                <a:spcPts val="0"/>
              </a:spcBef>
              <a:buClr>
                <a:srgbClr val="888888"/>
              </a:buClr>
              <a:buFont typeface="Trebuchet MS"/>
              <a:buNone/>
              <a:defRPr sz="1400">
                <a:solidFill>
                  <a:srgbClr val="888888"/>
                </a:solidFill>
              </a:defRPr>
            </a:lvl7pPr>
            <a:lvl8pPr marL="3200400" indent="0" rtl="0">
              <a:spcBef>
                <a:spcPts val="0"/>
              </a:spcBef>
              <a:buClr>
                <a:srgbClr val="888888"/>
              </a:buClr>
              <a:buFont typeface="Trebuchet MS"/>
              <a:buNone/>
              <a:defRPr sz="1400">
                <a:solidFill>
                  <a:srgbClr val="888888"/>
                </a:solidFill>
              </a:defRPr>
            </a:lvl8pPr>
            <a:lvl9pPr marL="3657600" indent="0" rtl="0">
              <a:spcBef>
                <a:spcPts val="0"/>
              </a:spcBef>
              <a:buClr>
                <a:srgbClr val="888888"/>
              </a:buClr>
              <a:buFont typeface="Trebuchet MS"/>
              <a:buNone/>
              <a:defRPr sz="1400">
                <a:solidFill>
                  <a:srgbClr val="888888"/>
                </a:solidFill>
              </a:defRPr>
            </a:lvl9pPr>
          </a:lstStyle>
          <a:p>
            <a:endParaRPr/>
          </a:p>
        </p:txBody>
      </p:sp>
      <p:sp>
        <p:nvSpPr>
          <p:cNvPr id="92" name="Shape 92"/>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indent="0" algn="r"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93" name="Shape 93"/>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indent="0" algn="l"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94" name="Shape 94"/>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Clr>
                <a:srgbClr val="888888"/>
              </a:buClr>
              <a:buSzPct val="25000"/>
              <a:buFont typeface="Calibri"/>
              <a:buNone/>
            </a:pPr>
            <a:fld id="{00000000-1234-1234-1234-123412341234}" type="slidenum">
              <a:rPr lang="en-US" sz="1200" b="0" i="0" u="none" strike="noStrike" cap="none" baseline="0">
                <a:solidFill>
                  <a:srgbClr val="888888"/>
                </a:solidFill>
                <a:latin typeface="Calibri"/>
                <a:ea typeface="Calibri"/>
                <a:cs typeface="Calibri"/>
                <a:sym typeface="Calibri"/>
              </a:rPr>
              <a:pPr marL="0" marR="0" lvl="0" indent="0" algn="r" rtl="0">
                <a:spcBef>
                  <a:spcPts val="0"/>
                </a:spcBef>
                <a:buClr>
                  <a:srgbClr val="888888"/>
                </a:buClr>
                <a:buSzPct val="25000"/>
                <a:buFont typeface="Calibri"/>
                <a:buNone/>
              </a:pPr>
              <a:t>&lt;#&gt;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引用 (キャプション付き)">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931333" y="609600"/>
            <a:ext cx="8094134" cy="3022599"/>
          </a:xfrm>
          <a:prstGeom prst="rect">
            <a:avLst/>
          </a:prstGeom>
          <a:noFill/>
          <a:ln>
            <a:noFill/>
          </a:ln>
        </p:spPr>
        <p:txBody>
          <a:bodyPr lIns="91425" tIns="91425" rIns="91425" bIns="91425" anchor="ctr" anchorCtr="0"/>
          <a:lstStyle>
            <a:lvl1pPr algn="l" rtl="0">
              <a:spcBef>
                <a:spcPts val="0"/>
              </a:spcBef>
              <a:defRPr sz="4400" b="0" cap="none"/>
            </a:lvl1pPr>
            <a:lvl2pPr rtl="0">
              <a:spcBef>
                <a:spcPts val="0"/>
              </a:spcBef>
              <a:defRPr sz="1800">
                <a:solidFill>
                  <a:schemeClr val="dk2"/>
                </a:solidFill>
              </a:defRPr>
            </a:lvl2pPr>
            <a:lvl3pPr rtl="0">
              <a:spcBef>
                <a:spcPts val="0"/>
              </a:spcBef>
              <a:defRPr sz="1800">
                <a:solidFill>
                  <a:schemeClr val="dk2"/>
                </a:solidFill>
              </a:defRPr>
            </a:lvl3pPr>
            <a:lvl4pPr rtl="0">
              <a:spcBef>
                <a:spcPts val="0"/>
              </a:spcBef>
              <a:defRPr sz="1800">
                <a:solidFill>
                  <a:schemeClr val="dk2"/>
                </a:solidFill>
              </a:defRPr>
            </a:lvl4pPr>
            <a:lvl5pPr rtl="0">
              <a:spcBef>
                <a:spcPts val="0"/>
              </a:spcBef>
              <a:defRPr sz="1800">
                <a:solidFill>
                  <a:schemeClr val="dk2"/>
                </a:solidFill>
              </a:defRPr>
            </a:lvl5pPr>
            <a:lvl6pPr rtl="0">
              <a:spcBef>
                <a:spcPts val="0"/>
              </a:spcBef>
              <a:defRPr sz="1800">
                <a:solidFill>
                  <a:schemeClr val="dk2"/>
                </a:solidFill>
              </a:defRPr>
            </a:lvl6pPr>
            <a:lvl7pPr rtl="0">
              <a:spcBef>
                <a:spcPts val="0"/>
              </a:spcBef>
              <a:defRPr sz="1800">
                <a:solidFill>
                  <a:schemeClr val="dk2"/>
                </a:solidFill>
              </a:defRPr>
            </a:lvl7pPr>
            <a:lvl8pPr rtl="0">
              <a:spcBef>
                <a:spcPts val="0"/>
              </a:spcBef>
              <a:defRPr sz="1800">
                <a:solidFill>
                  <a:schemeClr val="dk2"/>
                </a:solidFill>
              </a:defRPr>
            </a:lvl8pPr>
            <a:lvl9pPr rtl="0">
              <a:spcBef>
                <a:spcPts val="0"/>
              </a:spcBef>
              <a:defRPr sz="1800">
                <a:solidFill>
                  <a:schemeClr val="dk2"/>
                </a:solidFill>
              </a:defRPr>
            </a:lvl9pPr>
          </a:lstStyle>
          <a:p>
            <a:endParaRPr/>
          </a:p>
        </p:txBody>
      </p:sp>
      <p:sp>
        <p:nvSpPr>
          <p:cNvPr id="97" name="Shape 97"/>
          <p:cNvSpPr txBox="1">
            <a:spLocks noGrp="1"/>
          </p:cNvSpPr>
          <p:nvPr>
            <p:ph type="body" idx="1"/>
          </p:nvPr>
        </p:nvSpPr>
        <p:spPr>
          <a:xfrm>
            <a:off x="1366138" y="3632200"/>
            <a:ext cx="7224524" cy="381000"/>
          </a:xfrm>
          <a:prstGeom prst="rect">
            <a:avLst/>
          </a:prstGeom>
          <a:noFill/>
          <a:ln>
            <a:noFill/>
          </a:ln>
        </p:spPr>
        <p:txBody>
          <a:bodyPr lIns="91425" tIns="91425" rIns="91425" bIns="91425" anchor="ctr" anchorCtr="0"/>
          <a:lstStyle>
            <a:lvl1pPr marL="0" indent="0" rtl="0">
              <a:spcBef>
                <a:spcPts val="0"/>
              </a:spcBef>
              <a:buClr>
                <a:srgbClr val="7F7F7F"/>
              </a:buClr>
              <a:buFont typeface="Trebuchet MS"/>
              <a:buNone/>
              <a:defRPr sz="1600">
                <a:solidFill>
                  <a:srgbClr val="7F7F7F"/>
                </a:solidFill>
              </a:defRPr>
            </a:lvl1pPr>
            <a:lvl2pPr marL="457200" indent="0" rtl="0">
              <a:spcBef>
                <a:spcPts val="0"/>
              </a:spcBef>
              <a:buFont typeface="Trebuchet MS"/>
              <a:buNone/>
              <a:defRPr/>
            </a:lvl2pPr>
            <a:lvl3pPr marL="914400" indent="0" rtl="0">
              <a:spcBef>
                <a:spcPts val="0"/>
              </a:spcBef>
              <a:buFont typeface="Trebuchet MS"/>
              <a:buNone/>
              <a:defRPr/>
            </a:lvl3pPr>
            <a:lvl4pPr marL="1371600" indent="0" rtl="0">
              <a:spcBef>
                <a:spcPts val="0"/>
              </a:spcBef>
              <a:buFont typeface="Trebuchet MS"/>
              <a:buNone/>
              <a:defRPr/>
            </a:lvl4pPr>
            <a:lvl5pPr marL="1828800" indent="0" rtl="0">
              <a:spcBef>
                <a:spcPts val="0"/>
              </a:spcBef>
              <a:buFont typeface="Trebuchet MS"/>
              <a:buNone/>
              <a:defRPr/>
            </a:lvl5pPr>
            <a:lvl6pPr rtl="0">
              <a:spcBef>
                <a:spcPts val="0"/>
              </a:spcBef>
              <a:defRPr sz="1200">
                <a:solidFill>
                  <a:srgbClr val="3F3F3F"/>
                </a:solidFill>
                <a:latin typeface="Trebuchet MS"/>
                <a:ea typeface="Trebuchet MS"/>
                <a:cs typeface="Trebuchet MS"/>
                <a:sym typeface="Trebuchet MS"/>
              </a:defRPr>
            </a:lvl6pPr>
            <a:lvl7pPr rtl="0">
              <a:spcBef>
                <a:spcPts val="0"/>
              </a:spcBef>
              <a:defRPr sz="1200">
                <a:solidFill>
                  <a:srgbClr val="3F3F3F"/>
                </a:solidFill>
                <a:latin typeface="Trebuchet MS"/>
                <a:ea typeface="Trebuchet MS"/>
                <a:cs typeface="Trebuchet MS"/>
                <a:sym typeface="Trebuchet MS"/>
              </a:defRPr>
            </a:lvl7pPr>
            <a:lvl8pPr rtl="0">
              <a:spcBef>
                <a:spcPts val="0"/>
              </a:spcBef>
              <a:defRPr sz="1200">
                <a:solidFill>
                  <a:srgbClr val="3F3F3F"/>
                </a:solidFill>
                <a:latin typeface="Trebuchet MS"/>
                <a:ea typeface="Trebuchet MS"/>
                <a:cs typeface="Trebuchet MS"/>
                <a:sym typeface="Trebuchet MS"/>
              </a:defRPr>
            </a:lvl8pPr>
            <a:lvl9pPr rtl="0">
              <a:spcBef>
                <a:spcPts val="0"/>
              </a:spcBef>
              <a:defRPr sz="1200">
                <a:solidFill>
                  <a:srgbClr val="3F3F3F"/>
                </a:solidFill>
                <a:latin typeface="Trebuchet MS"/>
                <a:ea typeface="Trebuchet MS"/>
                <a:cs typeface="Trebuchet MS"/>
                <a:sym typeface="Trebuchet MS"/>
              </a:defRPr>
            </a:lvl9pPr>
          </a:lstStyle>
          <a:p>
            <a:endParaRPr/>
          </a:p>
        </p:txBody>
      </p:sp>
      <p:sp>
        <p:nvSpPr>
          <p:cNvPr id="98" name="Shape 98"/>
          <p:cNvSpPr txBox="1">
            <a:spLocks noGrp="1"/>
          </p:cNvSpPr>
          <p:nvPr>
            <p:ph type="body" idx="2"/>
          </p:nvPr>
        </p:nvSpPr>
        <p:spPr>
          <a:xfrm>
            <a:off x="677335" y="4470400"/>
            <a:ext cx="8596668" cy="1570961"/>
          </a:xfrm>
          <a:prstGeom prst="rect">
            <a:avLst/>
          </a:prstGeom>
          <a:noFill/>
          <a:ln>
            <a:noFill/>
          </a:ln>
        </p:spPr>
        <p:txBody>
          <a:bodyPr lIns="91425" tIns="91425" rIns="91425" bIns="91425" anchor="ctr" anchorCtr="0"/>
          <a:lstStyle>
            <a:lvl1pPr marL="0" indent="0" algn="l" rtl="0">
              <a:spcBef>
                <a:spcPts val="0"/>
              </a:spcBef>
              <a:buClr>
                <a:srgbClr val="3F3F3F"/>
              </a:buClr>
              <a:buFont typeface="Trebuchet MS"/>
              <a:buNone/>
              <a:defRPr sz="1800">
                <a:solidFill>
                  <a:srgbClr val="3F3F3F"/>
                </a:solidFill>
              </a:defRPr>
            </a:lvl1pPr>
            <a:lvl2pPr marL="457200" indent="0" rtl="0">
              <a:spcBef>
                <a:spcPts val="0"/>
              </a:spcBef>
              <a:buClr>
                <a:srgbClr val="888888"/>
              </a:buClr>
              <a:buFont typeface="Trebuchet MS"/>
              <a:buNone/>
              <a:defRPr sz="1800">
                <a:solidFill>
                  <a:srgbClr val="888888"/>
                </a:solidFill>
              </a:defRPr>
            </a:lvl2pPr>
            <a:lvl3pPr marL="914400" indent="0" rtl="0">
              <a:spcBef>
                <a:spcPts val="0"/>
              </a:spcBef>
              <a:buClr>
                <a:srgbClr val="888888"/>
              </a:buClr>
              <a:buFont typeface="Trebuchet MS"/>
              <a:buNone/>
              <a:defRPr sz="1600">
                <a:solidFill>
                  <a:srgbClr val="888888"/>
                </a:solidFill>
              </a:defRPr>
            </a:lvl3pPr>
            <a:lvl4pPr marL="1371600" indent="0" rtl="0">
              <a:spcBef>
                <a:spcPts val="0"/>
              </a:spcBef>
              <a:buClr>
                <a:srgbClr val="888888"/>
              </a:buClr>
              <a:buFont typeface="Trebuchet MS"/>
              <a:buNone/>
              <a:defRPr sz="1400">
                <a:solidFill>
                  <a:srgbClr val="888888"/>
                </a:solidFill>
              </a:defRPr>
            </a:lvl4pPr>
            <a:lvl5pPr marL="1828800" indent="0" rtl="0">
              <a:spcBef>
                <a:spcPts val="0"/>
              </a:spcBef>
              <a:buClr>
                <a:srgbClr val="888888"/>
              </a:buClr>
              <a:buFont typeface="Trebuchet MS"/>
              <a:buNone/>
              <a:defRPr sz="1400">
                <a:solidFill>
                  <a:srgbClr val="888888"/>
                </a:solidFill>
              </a:defRPr>
            </a:lvl5pPr>
            <a:lvl6pPr marL="2286000" indent="0" rtl="0">
              <a:spcBef>
                <a:spcPts val="0"/>
              </a:spcBef>
              <a:buClr>
                <a:srgbClr val="888888"/>
              </a:buClr>
              <a:buFont typeface="Trebuchet MS"/>
              <a:buNone/>
              <a:defRPr sz="1400">
                <a:solidFill>
                  <a:srgbClr val="888888"/>
                </a:solidFill>
              </a:defRPr>
            </a:lvl6pPr>
            <a:lvl7pPr marL="2743200" indent="0" rtl="0">
              <a:spcBef>
                <a:spcPts val="0"/>
              </a:spcBef>
              <a:buClr>
                <a:srgbClr val="888888"/>
              </a:buClr>
              <a:buFont typeface="Trebuchet MS"/>
              <a:buNone/>
              <a:defRPr sz="1400">
                <a:solidFill>
                  <a:srgbClr val="888888"/>
                </a:solidFill>
              </a:defRPr>
            </a:lvl7pPr>
            <a:lvl8pPr marL="3200400" indent="0" rtl="0">
              <a:spcBef>
                <a:spcPts val="0"/>
              </a:spcBef>
              <a:buClr>
                <a:srgbClr val="888888"/>
              </a:buClr>
              <a:buFont typeface="Trebuchet MS"/>
              <a:buNone/>
              <a:defRPr sz="1400">
                <a:solidFill>
                  <a:srgbClr val="888888"/>
                </a:solidFill>
              </a:defRPr>
            </a:lvl8pPr>
            <a:lvl9pPr marL="3657600" indent="0" rtl="0">
              <a:spcBef>
                <a:spcPts val="0"/>
              </a:spcBef>
              <a:buClr>
                <a:srgbClr val="888888"/>
              </a:buClr>
              <a:buFont typeface="Trebuchet MS"/>
              <a:buNone/>
              <a:defRPr sz="1400">
                <a:solidFill>
                  <a:srgbClr val="888888"/>
                </a:solidFill>
              </a:defRPr>
            </a:lvl9pPr>
          </a:lstStyle>
          <a:p>
            <a:endParaRPr/>
          </a:p>
        </p:txBody>
      </p:sp>
      <p:sp>
        <p:nvSpPr>
          <p:cNvPr id="99" name="Shape 99"/>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indent="0" algn="r"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100" name="Shape 100"/>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indent="0" algn="l"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101" name="Shape 101"/>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Clr>
                <a:srgbClr val="888888"/>
              </a:buClr>
              <a:buSzPct val="25000"/>
              <a:buFont typeface="Calibri"/>
              <a:buNone/>
            </a:pPr>
            <a:fld id="{00000000-1234-1234-1234-123412341234}" type="slidenum">
              <a:rPr lang="en-US" sz="1200" b="0" i="0" u="none" strike="noStrike" cap="none" baseline="0">
                <a:solidFill>
                  <a:srgbClr val="888888"/>
                </a:solidFill>
                <a:latin typeface="Calibri"/>
                <a:ea typeface="Calibri"/>
                <a:cs typeface="Calibri"/>
                <a:sym typeface="Calibri"/>
              </a:rPr>
              <a:pPr marL="0" marR="0" lvl="0" indent="0" algn="r" rtl="0">
                <a:spcBef>
                  <a:spcPts val="0"/>
                </a:spcBef>
                <a:buClr>
                  <a:srgbClr val="888888"/>
                </a:buClr>
                <a:buSzPct val="25000"/>
                <a:buFont typeface="Calibri"/>
                <a:buNone/>
              </a:pPr>
              <a:t>&lt;#&gt;</a:t>
            </a:fld>
            <a:endParaRPr lang="en-US" sz="1200" b="0" i="0" u="none" strike="noStrike" cap="none" baseline="0">
              <a:solidFill>
                <a:srgbClr val="888888"/>
              </a:solidFill>
              <a:latin typeface="Calibri"/>
              <a:ea typeface="Calibri"/>
              <a:cs typeface="Calibri"/>
              <a:sym typeface="Calibri"/>
            </a:endParaRPr>
          </a:p>
        </p:txBody>
      </p:sp>
      <p:sp>
        <p:nvSpPr>
          <p:cNvPr id="102" name="Shape 102"/>
          <p:cNvSpPr txBox="1"/>
          <p:nvPr/>
        </p:nvSpPr>
        <p:spPr>
          <a:xfrm>
            <a:off x="541870" y="790377"/>
            <a:ext cx="609599" cy="584776"/>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BFE471"/>
              </a:buClr>
              <a:buSzPct val="25000"/>
              <a:buFont typeface="Arial"/>
              <a:buNone/>
            </a:pPr>
            <a:r>
              <a:rPr lang="en-US" sz="8000" b="0" i="0" u="none" strike="noStrike" cap="none" baseline="0">
                <a:solidFill>
                  <a:srgbClr val="BFE471"/>
                </a:solidFill>
                <a:latin typeface="Arial"/>
                <a:ea typeface="Arial"/>
                <a:cs typeface="Arial"/>
                <a:sym typeface="Arial"/>
              </a:rPr>
              <a:t>“</a:t>
            </a:r>
          </a:p>
        </p:txBody>
      </p:sp>
      <p:sp>
        <p:nvSpPr>
          <p:cNvPr id="103" name="Shape 103"/>
          <p:cNvSpPr txBox="1"/>
          <p:nvPr/>
        </p:nvSpPr>
        <p:spPr>
          <a:xfrm>
            <a:off x="8893010" y="2886556"/>
            <a:ext cx="609599" cy="584776"/>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BFE471"/>
              </a:buClr>
              <a:buSzPct val="25000"/>
              <a:buFont typeface="Arial"/>
              <a:buNone/>
            </a:pPr>
            <a:r>
              <a:rPr lang="en-US" sz="8000" b="0" i="0" u="none" strike="noStrike" cap="none" baseline="0">
                <a:solidFill>
                  <a:srgbClr val="BFE471"/>
                </a:solidFill>
                <a:latin typeface="Arial"/>
                <a:ea typeface="Arial"/>
                <a:cs typeface="Arial"/>
                <a:sym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名札">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677335" y="1931988"/>
            <a:ext cx="8596668" cy="2595459"/>
          </a:xfrm>
          <a:prstGeom prst="rect">
            <a:avLst/>
          </a:prstGeom>
          <a:noFill/>
          <a:ln>
            <a:noFill/>
          </a:ln>
        </p:spPr>
        <p:txBody>
          <a:bodyPr lIns="91425" tIns="91425" rIns="91425" bIns="91425" anchor="b" anchorCtr="0"/>
          <a:lstStyle>
            <a:lvl1pPr algn="l" rtl="0">
              <a:spcBef>
                <a:spcPts val="0"/>
              </a:spcBef>
              <a:defRPr sz="4400" b="0" cap="none"/>
            </a:lvl1pPr>
            <a:lvl2pPr rtl="0">
              <a:spcBef>
                <a:spcPts val="0"/>
              </a:spcBef>
              <a:defRPr sz="1800">
                <a:solidFill>
                  <a:schemeClr val="dk2"/>
                </a:solidFill>
              </a:defRPr>
            </a:lvl2pPr>
            <a:lvl3pPr rtl="0">
              <a:spcBef>
                <a:spcPts val="0"/>
              </a:spcBef>
              <a:defRPr sz="1800">
                <a:solidFill>
                  <a:schemeClr val="dk2"/>
                </a:solidFill>
              </a:defRPr>
            </a:lvl3pPr>
            <a:lvl4pPr rtl="0">
              <a:spcBef>
                <a:spcPts val="0"/>
              </a:spcBef>
              <a:defRPr sz="1800">
                <a:solidFill>
                  <a:schemeClr val="dk2"/>
                </a:solidFill>
              </a:defRPr>
            </a:lvl4pPr>
            <a:lvl5pPr rtl="0">
              <a:spcBef>
                <a:spcPts val="0"/>
              </a:spcBef>
              <a:defRPr sz="1800">
                <a:solidFill>
                  <a:schemeClr val="dk2"/>
                </a:solidFill>
              </a:defRPr>
            </a:lvl5pPr>
            <a:lvl6pPr rtl="0">
              <a:spcBef>
                <a:spcPts val="0"/>
              </a:spcBef>
              <a:defRPr sz="1800">
                <a:solidFill>
                  <a:schemeClr val="dk2"/>
                </a:solidFill>
              </a:defRPr>
            </a:lvl6pPr>
            <a:lvl7pPr rtl="0">
              <a:spcBef>
                <a:spcPts val="0"/>
              </a:spcBef>
              <a:defRPr sz="1800">
                <a:solidFill>
                  <a:schemeClr val="dk2"/>
                </a:solidFill>
              </a:defRPr>
            </a:lvl7pPr>
            <a:lvl8pPr rtl="0">
              <a:spcBef>
                <a:spcPts val="0"/>
              </a:spcBef>
              <a:defRPr sz="1800">
                <a:solidFill>
                  <a:schemeClr val="dk2"/>
                </a:solidFill>
              </a:defRPr>
            </a:lvl8pPr>
            <a:lvl9pPr rtl="0">
              <a:spcBef>
                <a:spcPts val="0"/>
              </a:spcBef>
              <a:defRPr sz="1800">
                <a:solidFill>
                  <a:schemeClr val="dk2"/>
                </a:solidFill>
              </a:defRPr>
            </a:lvl9pPr>
          </a:lstStyle>
          <a:p>
            <a:endParaRPr/>
          </a:p>
        </p:txBody>
      </p:sp>
      <p:sp>
        <p:nvSpPr>
          <p:cNvPr id="106" name="Shape 106"/>
          <p:cNvSpPr txBox="1">
            <a:spLocks noGrp="1"/>
          </p:cNvSpPr>
          <p:nvPr>
            <p:ph type="body" idx="1"/>
          </p:nvPr>
        </p:nvSpPr>
        <p:spPr>
          <a:xfrm>
            <a:off x="677335" y="4527448"/>
            <a:ext cx="8596668" cy="1513914"/>
          </a:xfrm>
          <a:prstGeom prst="rect">
            <a:avLst/>
          </a:prstGeom>
          <a:noFill/>
          <a:ln>
            <a:noFill/>
          </a:ln>
        </p:spPr>
        <p:txBody>
          <a:bodyPr lIns="91425" tIns="91425" rIns="91425" bIns="91425" anchor="t" anchorCtr="0"/>
          <a:lstStyle>
            <a:lvl1pPr marL="0" indent="0" algn="l" rtl="0">
              <a:spcBef>
                <a:spcPts val="0"/>
              </a:spcBef>
              <a:buClr>
                <a:srgbClr val="3F3F3F"/>
              </a:buClr>
              <a:buFont typeface="Trebuchet MS"/>
              <a:buNone/>
              <a:defRPr sz="1800">
                <a:solidFill>
                  <a:srgbClr val="3F3F3F"/>
                </a:solidFill>
              </a:defRPr>
            </a:lvl1pPr>
            <a:lvl2pPr marL="457200" indent="0" rtl="0">
              <a:spcBef>
                <a:spcPts val="0"/>
              </a:spcBef>
              <a:buClr>
                <a:srgbClr val="888888"/>
              </a:buClr>
              <a:buFont typeface="Trebuchet MS"/>
              <a:buNone/>
              <a:defRPr sz="1800">
                <a:solidFill>
                  <a:srgbClr val="888888"/>
                </a:solidFill>
              </a:defRPr>
            </a:lvl2pPr>
            <a:lvl3pPr marL="914400" indent="0" rtl="0">
              <a:spcBef>
                <a:spcPts val="0"/>
              </a:spcBef>
              <a:buClr>
                <a:srgbClr val="888888"/>
              </a:buClr>
              <a:buFont typeface="Trebuchet MS"/>
              <a:buNone/>
              <a:defRPr sz="1600">
                <a:solidFill>
                  <a:srgbClr val="888888"/>
                </a:solidFill>
              </a:defRPr>
            </a:lvl3pPr>
            <a:lvl4pPr marL="1371600" indent="0" rtl="0">
              <a:spcBef>
                <a:spcPts val="0"/>
              </a:spcBef>
              <a:buClr>
                <a:srgbClr val="888888"/>
              </a:buClr>
              <a:buFont typeface="Trebuchet MS"/>
              <a:buNone/>
              <a:defRPr sz="1400">
                <a:solidFill>
                  <a:srgbClr val="888888"/>
                </a:solidFill>
              </a:defRPr>
            </a:lvl4pPr>
            <a:lvl5pPr marL="1828800" indent="0" rtl="0">
              <a:spcBef>
                <a:spcPts val="0"/>
              </a:spcBef>
              <a:buClr>
                <a:srgbClr val="888888"/>
              </a:buClr>
              <a:buFont typeface="Trebuchet MS"/>
              <a:buNone/>
              <a:defRPr sz="1400">
                <a:solidFill>
                  <a:srgbClr val="888888"/>
                </a:solidFill>
              </a:defRPr>
            </a:lvl5pPr>
            <a:lvl6pPr marL="2286000" indent="0" rtl="0">
              <a:spcBef>
                <a:spcPts val="0"/>
              </a:spcBef>
              <a:buClr>
                <a:srgbClr val="888888"/>
              </a:buClr>
              <a:buFont typeface="Trebuchet MS"/>
              <a:buNone/>
              <a:defRPr sz="1400">
                <a:solidFill>
                  <a:srgbClr val="888888"/>
                </a:solidFill>
              </a:defRPr>
            </a:lvl6pPr>
            <a:lvl7pPr marL="2743200" indent="0" rtl="0">
              <a:spcBef>
                <a:spcPts val="0"/>
              </a:spcBef>
              <a:buClr>
                <a:srgbClr val="888888"/>
              </a:buClr>
              <a:buFont typeface="Trebuchet MS"/>
              <a:buNone/>
              <a:defRPr sz="1400">
                <a:solidFill>
                  <a:srgbClr val="888888"/>
                </a:solidFill>
              </a:defRPr>
            </a:lvl7pPr>
            <a:lvl8pPr marL="3200400" indent="0" rtl="0">
              <a:spcBef>
                <a:spcPts val="0"/>
              </a:spcBef>
              <a:buClr>
                <a:srgbClr val="888888"/>
              </a:buClr>
              <a:buFont typeface="Trebuchet MS"/>
              <a:buNone/>
              <a:defRPr sz="1400">
                <a:solidFill>
                  <a:srgbClr val="888888"/>
                </a:solidFill>
              </a:defRPr>
            </a:lvl8pPr>
            <a:lvl9pPr marL="3657600" indent="0" rtl="0">
              <a:spcBef>
                <a:spcPts val="0"/>
              </a:spcBef>
              <a:buClr>
                <a:srgbClr val="888888"/>
              </a:buClr>
              <a:buFont typeface="Trebuchet MS"/>
              <a:buNone/>
              <a:defRPr sz="1400">
                <a:solidFill>
                  <a:srgbClr val="888888"/>
                </a:solidFill>
              </a:defRPr>
            </a:lvl9pPr>
          </a:lstStyle>
          <a:p>
            <a:endParaRPr/>
          </a:p>
        </p:txBody>
      </p:sp>
      <p:sp>
        <p:nvSpPr>
          <p:cNvPr id="107" name="Shape 107"/>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indent="0" algn="r"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108" name="Shape 108"/>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indent="0" algn="l"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109" name="Shape 109"/>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Clr>
                <a:srgbClr val="888888"/>
              </a:buClr>
              <a:buSzPct val="25000"/>
              <a:buFont typeface="Calibri"/>
              <a:buNone/>
            </a:pPr>
            <a:fld id="{00000000-1234-1234-1234-123412341234}" type="slidenum">
              <a:rPr lang="en-US" sz="1200" b="0" i="0" u="none" strike="noStrike" cap="none" baseline="0">
                <a:solidFill>
                  <a:srgbClr val="888888"/>
                </a:solidFill>
                <a:latin typeface="Calibri"/>
                <a:ea typeface="Calibri"/>
                <a:cs typeface="Calibri"/>
                <a:sym typeface="Calibri"/>
              </a:rPr>
              <a:pPr marL="0" marR="0" lvl="0" indent="0" algn="r" rtl="0">
                <a:spcBef>
                  <a:spcPts val="0"/>
                </a:spcBef>
                <a:buClr>
                  <a:srgbClr val="888888"/>
                </a:buClr>
                <a:buSzPct val="25000"/>
                <a:buFont typeface="Calibri"/>
                <a:buNone/>
              </a:pPr>
              <a:t>&lt;#&gt;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引用付きの名札">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931333" y="609600"/>
            <a:ext cx="8094134" cy="3022599"/>
          </a:xfrm>
          <a:prstGeom prst="rect">
            <a:avLst/>
          </a:prstGeom>
          <a:noFill/>
          <a:ln>
            <a:noFill/>
          </a:ln>
        </p:spPr>
        <p:txBody>
          <a:bodyPr lIns="91425" tIns="91425" rIns="91425" bIns="91425" anchor="ctr" anchorCtr="0"/>
          <a:lstStyle>
            <a:lvl1pPr algn="l" rtl="0">
              <a:spcBef>
                <a:spcPts val="0"/>
              </a:spcBef>
              <a:defRPr sz="4400" b="0" cap="none"/>
            </a:lvl1pPr>
            <a:lvl2pPr rtl="0">
              <a:spcBef>
                <a:spcPts val="0"/>
              </a:spcBef>
              <a:defRPr sz="1800">
                <a:solidFill>
                  <a:schemeClr val="dk2"/>
                </a:solidFill>
              </a:defRPr>
            </a:lvl2pPr>
            <a:lvl3pPr rtl="0">
              <a:spcBef>
                <a:spcPts val="0"/>
              </a:spcBef>
              <a:defRPr sz="1800">
                <a:solidFill>
                  <a:schemeClr val="dk2"/>
                </a:solidFill>
              </a:defRPr>
            </a:lvl3pPr>
            <a:lvl4pPr rtl="0">
              <a:spcBef>
                <a:spcPts val="0"/>
              </a:spcBef>
              <a:defRPr sz="1800">
                <a:solidFill>
                  <a:schemeClr val="dk2"/>
                </a:solidFill>
              </a:defRPr>
            </a:lvl4pPr>
            <a:lvl5pPr rtl="0">
              <a:spcBef>
                <a:spcPts val="0"/>
              </a:spcBef>
              <a:defRPr sz="1800">
                <a:solidFill>
                  <a:schemeClr val="dk2"/>
                </a:solidFill>
              </a:defRPr>
            </a:lvl5pPr>
            <a:lvl6pPr rtl="0">
              <a:spcBef>
                <a:spcPts val="0"/>
              </a:spcBef>
              <a:defRPr sz="1800">
                <a:solidFill>
                  <a:schemeClr val="dk2"/>
                </a:solidFill>
              </a:defRPr>
            </a:lvl6pPr>
            <a:lvl7pPr rtl="0">
              <a:spcBef>
                <a:spcPts val="0"/>
              </a:spcBef>
              <a:defRPr sz="1800">
                <a:solidFill>
                  <a:schemeClr val="dk2"/>
                </a:solidFill>
              </a:defRPr>
            </a:lvl7pPr>
            <a:lvl8pPr rtl="0">
              <a:spcBef>
                <a:spcPts val="0"/>
              </a:spcBef>
              <a:defRPr sz="1800">
                <a:solidFill>
                  <a:schemeClr val="dk2"/>
                </a:solidFill>
              </a:defRPr>
            </a:lvl8pPr>
            <a:lvl9pPr rtl="0">
              <a:spcBef>
                <a:spcPts val="0"/>
              </a:spcBef>
              <a:defRPr sz="1800">
                <a:solidFill>
                  <a:schemeClr val="dk2"/>
                </a:solidFill>
              </a:defRPr>
            </a:lvl9pPr>
          </a:lstStyle>
          <a:p>
            <a:endParaRPr/>
          </a:p>
        </p:txBody>
      </p:sp>
      <p:sp>
        <p:nvSpPr>
          <p:cNvPr id="112" name="Shape 112"/>
          <p:cNvSpPr txBox="1">
            <a:spLocks noGrp="1"/>
          </p:cNvSpPr>
          <p:nvPr>
            <p:ph type="body" idx="1"/>
          </p:nvPr>
        </p:nvSpPr>
        <p:spPr>
          <a:xfrm>
            <a:off x="677331" y="4013200"/>
            <a:ext cx="8596668" cy="514247"/>
          </a:xfrm>
          <a:prstGeom prst="rect">
            <a:avLst/>
          </a:prstGeom>
          <a:noFill/>
          <a:ln>
            <a:noFill/>
          </a:ln>
        </p:spPr>
        <p:txBody>
          <a:bodyPr lIns="91425" tIns="91425" rIns="91425" bIns="91425" anchor="b" anchorCtr="0"/>
          <a:lstStyle>
            <a:lvl1pPr marL="0" indent="0" rtl="0">
              <a:spcBef>
                <a:spcPts val="0"/>
              </a:spcBef>
              <a:buClr>
                <a:srgbClr val="3F3F3F"/>
              </a:buClr>
              <a:buFont typeface="Trebuchet MS"/>
              <a:buNone/>
              <a:defRPr sz="2400">
                <a:solidFill>
                  <a:srgbClr val="3F3F3F"/>
                </a:solidFill>
              </a:defRPr>
            </a:lvl1pPr>
            <a:lvl2pPr marL="457200" indent="0" rtl="0">
              <a:spcBef>
                <a:spcPts val="0"/>
              </a:spcBef>
              <a:buFont typeface="Trebuchet MS"/>
              <a:buNone/>
              <a:defRPr/>
            </a:lvl2pPr>
            <a:lvl3pPr marL="914400" indent="0" rtl="0">
              <a:spcBef>
                <a:spcPts val="0"/>
              </a:spcBef>
              <a:buFont typeface="Trebuchet MS"/>
              <a:buNone/>
              <a:defRPr/>
            </a:lvl3pPr>
            <a:lvl4pPr marL="1371600" indent="0" rtl="0">
              <a:spcBef>
                <a:spcPts val="0"/>
              </a:spcBef>
              <a:buFont typeface="Trebuchet MS"/>
              <a:buNone/>
              <a:defRPr/>
            </a:lvl4pPr>
            <a:lvl5pPr marL="1828800" indent="0" rtl="0">
              <a:spcBef>
                <a:spcPts val="0"/>
              </a:spcBef>
              <a:buFont typeface="Trebuchet MS"/>
              <a:buNone/>
              <a:defRPr/>
            </a:lvl5pPr>
            <a:lvl6pPr rtl="0">
              <a:spcBef>
                <a:spcPts val="0"/>
              </a:spcBef>
              <a:defRPr sz="1200">
                <a:solidFill>
                  <a:srgbClr val="3F3F3F"/>
                </a:solidFill>
                <a:latin typeface="Trebuchet MS"/>
                <a:ea typeface="Trebuchet MS"/>
                <a:cs typeface="Trebuchet MS"/>
                <a:sym typeface="Trebuchet MS"/>
              </a:defRPr>
            </a:lvl6pPr>
            <a:lvl7pPr rtl="0">
              <a:spcBef>
                <a:spcPts val="0"/>
              </a:spcBef>
              <a:defRPr sz="1200">
                <a:solidFill>
                  <a:srgbClr val="3F3F3F"/>
                </a:solidFill>
                <a:latin typeface="Trebuchet MS"/>
                <a:ea typeface="Trebuchet MS"/>
                <a:cs typeface="Trebuchet MS"/>
                <a:sym typeface="Trebuchet MS"/>
              </a:defRPr>
            </a:lvl7pPr>
            <a:lvl8pPr rtl="0">
              <a:spcBef>
                <a:spcPts val="0"/>
              </a:spcBef>
              <a:defRPr sz="1200">
                <a:solidFill>
                  <a:srgbClr val="3F3F3F"/>
                </a:solidFill>
                <a:latin typeface="Trebuchet MS"/>
                <a:ea typeface="Trebuchet MS"/>
                <a:cs typeface="Trebuchet MS"/>
                <a:sym typeface="Trebuchet MS"/>
              </a:defRPr>
            </a:lvl8pPr>
            <a:lvl9pPr rtl="0">
              <a:spcBef>
                <a:spcPts val="0"/>
              </a:spcBef>
              <a:defRPr sz="1200">
                <a:solidFill>
                  <a:srgbClr val="3F3F3F"/>
                </a:solidFill>
                <a:latin typeface="Trebuchet MS"/>
                <a:ea typeface="Trebuchet MS"/>
                <a:cs typeface="Trebuchet MS"/>
                <a:sym typeface="Trebuchet MS"/>
              </a:defRPr>
            </a:lvl9pPr>
          </a:lstStyle>
          <a:p>
            <a:endParaRPr/>
          </a:p>
        </p:txBody>
      </p:sp>
      <p:sp>
        <p:nvSpPr>
          <p:cNvPr id="113" name="Shape 113"/>
          <p:cNvSpPr txBox="1">
            <a:spLocks noGrp="1"/>
          </p:cNvSpPr>
          <p:nvPr>
            <p:ph type="body" idx="2"/>
          </p:nvPr>
        </p:nvSpPr>
        <p:spPr>
          <a:xfrm>
            <a:off x="677335" y="4527448"/>
            <a:ext cx="8596668" cy="1513914"/>
          </a:xfrm>
          <a:prstGeom prst="rect">
            <a:avLst/>
          </a:prstGeom>
          <a:noFill/>
          <a:ln>
            <a:noFill/>
          </a:ln>
        </p:spPr>
        <p:txBody>
          <a:bodyPr lIns="91425" tIns="91425" rIns="91425" bIns="91425" anchor="t" anchorCtr="0"/>
          <a:lstStyle>
            <a:lvl1pPr marL="0" indent="0" algn="l" rtl="0">
              <a:spcBef>
                <a:spcPts val="0"/>
              </a:spcBef>
              <a:buClr>
                <a:srgbClr val="7F7F7F"/>
              </a:buClr>
              <a:buFont typeface="Trebuchet MS"/>
              <a:buNone/>
              <a:defRPr sz="1800">
                <a:solidFill>
                  <a:srgbClr val="7F7F7F"/>
                </a:solidFill>
              </a:defRPr>
            </a:lvl1pPr>
            <a:lvl2pPr marL="457200" indent="0" rtl="0">
              <a:spcBef>
                <a:spcPts val="0"/>
              </a:spcBef>
              <a:buClr>
                <a:srgbClr val="888888"/>
              </a:buClr>
              <a:buFont typeface="Trebuchet MS"/>
              <a:buNone/>
              <a:defRPr sz="1800">
                <a:solidFill>
                  <a:srgbClr val="888888"/>
                </a:solidFill>
              </a:defRPr>
            </a:lvl2pPr>
            <a:lvl3pPr marL="914400" indent="0" rtl="0">
              <a:spcBef>
                <a:spcPts val="0"/>
              </a:spcBef>
              <a:buClr>
                <a:srgbClr val="888888"/>
              </a:buClr>
              <a:buFont typeface="Trebuchet MS"/>
              <a:buNone/>
              <a:defRPr sz="1600">
                <a:solidFill>
                  <a:srgbClr val="888888"/>
                </a:solidFill>
              </a:defRPr>
            </a:lvl3pPr>
            <a:lvl4pPr marL="1371600" indent="0" rtl="0">
              <a:spcBef>
                <a:spcPts val="0"/>
              </a:spcBef>
              <a:buClr>
                <a:srgbClr val="888888"/>
              </a:buClr>
              <a:buFont typeface="Trebuchet MS"/>
              <a:buNone/>
              <a:defRPr sz="1400">
                <a:solidFill>
                  <a:srgbClr val="888888"/>
                </a:solidFill>
              </a:defRPr>
            </a:lvl4pPr>
            <a:lvl5pPr marL="1828800" indent="0" rtl="0">
              <a:spcBef>
                <a:spcPts val="0"/>
              </a:spcBef>
              <a:buClr>
                <a:srgbClr val="888888"/>
              </a:buClr>
              <a:buFont typeface="Trebuchet MS"/>
              <a:buNone/>
              <a:defRPr sz="1400">
                <a:solidFill>
                  <a:srgbClr val="888888"/>
                </a:solidFill>
              </a:defRPr>
            </a:lvl5pPr>
            <a:lvl6pPr marL="2286000" indent="0" rtl="0">
              <a:spcBef>
                <a:spcPts val="0"/>
              </a:spcBef>
              <a:buClr>
                <a:srgbClr val="888888"/>
              </a:buClr>
              <a:buFont typeface="Trebuchet MS"/>
              <a:buNone/>
              <a:defRPr sz="1400">
                <a:solidFill>
                  <a:srgbClr val="888888"/>
                </a:solidFill>
              </a:defRPr>
            </a:lvl6pPr>
            <a:lvl7pPr marL="2743200" indent="0" rtl="0">
              <a:spcBef>
                <a:spcPts val="0"/>
              </a:spcBef>
              <a:buClr>
                <a:srgbClr val="888888"/>
              </a:buClr>
              <a:buFont typeface="Trebuchet MS"/>
              <a:buNone/>
              <a:defRPr sz="1400">
                <a:solidFill>
                  <a:srgbClr val="888888"/>
                </a:solidFill>
              </a:defRPr>
            </a:lvl7pPr>
            <a:lvl8pPr marL="3200400" indent="0" rtl="0">
              <a:spcBef>
                <a:spcPts val="0"/>
              </a:spcBef>
              <a:buClr>
                <a:srgbClr val="888888"/>
              </a:buClr>
              <a:buFont typeface="Trebuchet MS"/>
              <a:buNone/>
              <a:defRPr sz="1400">
                <a:solidFill>
                  <a:srgbClr val="888888"/>
                </a:solidFill>
              </a:defRPr>
            </a:lvl8pPr>
            <a:lvl9pPr marL="3657600" indent="0" rtl="0">
              <a:spcBef>
                <a:spcPts val="0"/>
              </a:spcBef>
              <a:buClr>
                <a:srgbClr val="888888"/>
              </a:buClr>
              <a:buFont typeface="Trebuchet MS"/>
              <a:buNone/>
              <a:defRPr sz="1400">
                <a:solidFill>
                  <a:srgbClr val="888888"/>
                </a:solidFill>
              </a:defRPr>
            </a:lvl9pPr>
          </a:lstStyle>
          <a:p>
            <a:endParaRPr/>
          </a:p>
        </p:txBody>
      </p:sp>
      <p:sp>
        <p:nvSpPr>
          <p:cNvPr id="114" name="Shape 114"/>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indent="0" algn="r"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115" name="Shape 115"/>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indent="0" algn="l"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116" name="Shape 116"/>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Clr>
                <a:srgbClr val="888888"/>
              </a:buClr>
              <a:buSzPct val="25000"/>
              <a:buFont typeface="Calibri"/>
              <a:buNone/>
            </a:pPr>
            <a:fld id="{00000000-1234-1234-1234-123412341234}" type="slidenum">
              <a:rPr lang="en-US" sz="1200" b="0" i="0" u="none" strike="noStrike" cap="none" baseline="0">
                <a:solidFill>
                  <a:srgbClr val="888888"/>
                </a:solidFill>
                <a:latin typeface="Calibri"/>
                <a:ea typeface="Calibri"/>
                <a:cs typeface="Calibri"/>
                <a:sym typeface="Calibri"/>
              </a:rPr>
              <a:pPr marL="0" marR="0" lvl="0" indent="0" algn="r" rtl="0">
                <a:spcBef>
                  <a:spcPts val="0"/>
                </a:spcBef>
                <a:buClr>
                  <a:srgbClr val="888888"/>
                </a:buClr>
                <a:buSzPct val="25000"/>
                <a:buFont typeface="Calibri"/>
                <a:buNone/>
              </a:pPr>
              <a:t>&lt;#&gt;</a:t>
            </a:fld>
            <a:endParaRPr lang="en-US" sz="1200" b="0" i="0" u="none" strike="noStrike" cap="none" baseline="0">
              <a:solidFill>
                <a:srgbClr val="888888"/>
              </a:solidFill>
              <a:latin typeface="Calibri"/>
              <a:ea typeface="Calibri"/>
              <a:cs typeface="Calibri"/>
              <a:sym typeface="Calibri"/>
            </a:endParaRPr>
          </a:p>
        </p:txBody>
      </p:sp>
      <p:sp>
        <p:nvSpPr>
          <p:cNvPr id="117" name="Shape 117"/>
          <p:cNvSpPr txBox="1"/>
          <p:nvPr/>
        </p:nvSpPr>
        <p:spPr>
          <a:xfrm>
            <a:off x="541870" y="790377"/>
            <a:ext cx="609599" cy="584776"/>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BFE471"/>
              </a:buClr>
              <a:buSzPct val="25000"/>
              <a:buFont typeface="Arial"/>
              <a:buNone/>
            </a:pPr>
            <a:r>
              <a:rPr lang="en-US" sz="8000" b="0" i="0" u="none" strike="noStrike" cap="none" baseline="0">
                <a:solidFill>
                  <a:srgbClr val="BFE471"/>
                </a:solidFill>
                <a:latin typeface="Arial"/>
                <a:ea typeface="Arial"/>
                <a:cs typeface="Arial"/>
                <a:sym typeface="Arial"/>
              </a:rPr>
              <a:t>“</a:t>
            </a:r>
          </a:p>
        </p:txBody>
      </p:sp>
      <p:sp>
        <p:nvSpPr>
          <p:cNvPr id="118" name="Shape 118"/>
          <p:cNvSpPr txBox="1"/>
          <p:nvPr/>
        </p:nvSpPr>
        <p:spPr>
          <a:xfrm>
            <a:off x="8893010" y="2886556"/>
            <a:ext cx="609599" cy="584776"/>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BFE471"/>
              </a:buClr>
              <a:buSzPct val="25000"/>
              <a:buFont typeface="Arial"/>
              <a:buNone/>
            </a:pPr>
            <a:r>
              <a:rPr lang="en-US" sz="8000" b="0" i="0" u="none" strike="noStrike" cap="none" baseline="0">
                <a:solidFill>
                  <a:srgbClr val="BFE471"/>
                </a:solidFill>
                <a:latin typeface="Arial"/>
                <a:ea typeface="Arial"/>
                <a:cs typeface="Arial"/>
                <a:sym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真または偽">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685799" y="609600"/>
            <a:ext cx="8588202" cy="3022599"/>
          </a:xfrm>
          <a:prstGeom prst="rect">
            <a:avLst/>
          </a:prstGeom>
          <a:noFill/>
          <a:ln>
            <a:noFill/>
          </a:ln>
        </p:spPr>
        <p:txBody>
          <a:bodyPr lIns="91425" tIns="91425" rIns="91425" bIns="91425" anchor="ctr" anchorCtr="0"/>
          <a:lstStyle>
            <a:lvl1pPr algn="l" rtl="0">
              <a:spcBef>
                <a:spcPts val="0"/>
              </a:spcBef>
              <a:defRPr sz="4400" b="0" cap="none"/>
            </a:lvl1pPr>
            <a:lvl2pPr rtl="0">
              <a:spcBef>
                <a:spcPts val="0"/>
              </a:spcBef>
              <a:defRPr sz="1800">
                <a:solidFill>
                  <a:schemeClr val="dk2"/>
                </a:solidFill>
              </a:defRPr>
            </a:lvl2pPr>
            <a:lvl3pPr rtl="0">
              <a:spcBef>
                <a:spcPts val="0"/>
              </a:spcBef>
              <a:defRPr sz="1800">
                <a:solidFill>
                  <a:schemeClr val="dk2"/>
                </a:solidFill>
              </a:defRPr>
            </a:lvl3pPr>
            <a:lvl4pPr rtl="0">
              <a:spcBef>
                <a:spcPts val="0"/>
              </a:spcBef>
              <a:defRPr sz="1800">
                <a:solidFill>
                  <a:schemeClr val="dk2"/>
                </a:solidFill>
              </a:defRPr>
            </a:lvl4pPr>
            <a:lvl5pPr rtl="0">
              <a:spcBef>
                <a:spcPts val="0"/>
              </a:spcBef>
              <a:defRPr sz="1800">
                <a:solidFill>
                  <a:schemeClr val="dk2"/>
                </a:solidFill>
              </a:defRPr>
            </a:lvl5pPr>
            <a:lvl6pPr rtl="0">
              <a:spcBef>
                <a:spcPts val="0"/>
              </a:spcBef>
              <a:defRPr sz="1800">
                <a:solidFill>
                  <a:schemeClr val="dk2"/>
                </a:solidFill>
              </a:defRPr>
            </a:lvl6pPr>
            <a:lvl7pPr rtl="0">
              <a:spcBef>
                <a:spcPts val="0"/>
              </a:spcBef>
              <a:defRPr sz="1800">
                <a:solidFill>
                  <a:schemeClr val="dk2"/>
                </a:solidFill>
              </a:defRPr>
            </a:lvl7pPr>
            <a:lvl8pPr rtl="0">
              <a:spcBef>
                <a:spcPts val="0"/>
              </a:spcBef>
              <a:defRPr sz="1800">
                <a:solidFill>
                  <a:schemeClr val="dk2"/>
                </a:solidFill>
              </a:defRPr>
            </a:lvl8pPr>
            <a:lvl9pPr rtl="0">
              <a:spcBef>
                <a:spcPts val="0"/>
              </a:spcBef>
              <a:defRPr sz="1800">
                <a:solidFill>
                  <a:schemeClr val="dk2"/>
                </a:solidFill>
              </a:defRPr>
            </a:lvl9pPr>
          </a:lstStyle>
          <a:p>
            <a:endParaRPr/>
          </a:p>
        </p:txBody>
      </p:sp>
      <p:sp>
        <p:nvSpPr>
          <p:cNvPr id="121" name="Shape 121"/>
          <p:cNvSpPr txBox="1">
            <a:spLocks noGrp="1"/>
          </p:cNvSpPr>
          <p:nvPr>
            <p:ph type="body" idx="1"/>
          </p:nvPr>
        </p:nvSpPr>
        <p:spPr>
          <a:xfrm>
            <a:off x="677331" y="4013200"/>
            <a:ext cx="8596668" cy="514247"/>
          </a:xfrm>
          <a:prstGeom prst="rect">
            <a:avLst/>
          </a:prstGeom>
          <a:noFill/>
          <a:ln>
            <a:noFill/>
          </a:ln>
        </p:spPr>
        <p:txBody>
          <a:bodyPr lIns="91425" tIns="91425" rIns="91425" bIns="91425" anchor="b" anchorCtr="0"/>
          <a:lstStyle>
            <a:lvl1pPr marL="0" indent="0" rtl="0">
              <a:spcBef>
                <a:spcPts val="0"/>
              </a:spcBef>
              <a:buClr>
                <a:schemeClr val="accent1"/>
              </a:buClr>
              <a:buFont typeface="Trebuchet MS"/>
              <a:buNone/>
              <a:defRPr sz="2400">
                <a:solidFill>
                  <a:schemeClr val="accent1"/>
                </a:solidFill>
              </a:defRPr>
            </a:lvl1pPr>
            <a:lvl2pPr marL="457200" indent="0" rtl="0">
              <a:spcBef>
                <a:spcPts val="0"/>
              </a:spcBef>
              <a:buFont typeface="Trebuchet MS"/>
              <a:buNone/>
              <a:defRPr/>
            </a:lvl2pPr>
            <a:lvl3pPr marL="914400" indent="0" rtl="0">
              <a:spcBef>
                <a:spcPts val="0"/>
              </a:spcBef>
              <a:buFont typeface="Trebuchet MS"/>
              <a:buNone/>
              <a:defRPr/>
            </a:lvl3pPr>
            <a:lvl4pPr marL="1371600" indent="0" rtl="0">
              <a:spcBef>
                <a:spcPts val="0"/>
              </a:spcBef>
              <a:buFont typeface="Trebuchet MS"/>
              <a:buNone/>
              <a:defRPr/>
            </a:lvl4pPr>
            <a:lvl5pPr marL="1828800" indent="0" rtl="0">
              <a:spcBef>
                <a:spcPts val="0"/>
              </a:spcBef>
              <a:buFont typeface="Trebuchet MS"/>
              <a:buNone/>
              <a:defRPr/>
            </a:lvl5pPr>
            <a:lvl6pPr rtl="0">
              <a:spcBef>
                <a:spcPts val="0"/>
              </a:spcBef>
              <a:defRPr sz="1200">
                <a:solidFill>
                  <a:srgbClr val="3F3F3F"/>
                </a:solidFill>
                <a:latin typeface="Trebuchet MS"/>
                <a:ea typeface="Trebuchet MS"/>
                <a:cs typeface="Trebuchet MS"/>
                <a:sym typeface="Trebuchet MS"/>
              </a:defRPr>
            </a:lvl6pPr>
            <a:lvl7pPr rtl="0">
              <a:spcBef>
                <a:spcPts val="0"/>
              </a:spcBef>
              <a:defRPr sz="1200">
                <a:solidFill>
                  <a:srgbClr val="3F3F3F"/>
                </a:solidFill>
                <a:latin typeface="Trebuchet MS"/>
                <a:ea typeface="Trebuchet MS"/>
                <a:cs typeface="Trebuchet MS"/>
                <a:sym typeface="Trebuchet MS"/>
              </a:defRPr>
            </a:lvl7pPr>
            <a:lvl8pPr rtl="0">
              <a:spcBef>
                <a:spcPts val="0"/>
              </a:spcBef>
              <a:defRPr sz="1200">
                <a:solidFill>
                  <a:srgbClr val="3F3F3F"/>
                </a:solidFill>
                <a:latin typeface="Trebuchet MS"/>
                <a:ea typeface="Trebuchet MS"/>
                <a:cs typeface="Trebuchet MS"/>
                <a:sym typeface="Trebuchet MS"/>
              </a:defRPr>
            </a:lvl8pPr>
            <a:lvl9pPr rtl="0">
              <a:spcBef>
                <a:spcPts val="0"/>
              </a:spcBef>
              <a:defRPr sz="1200">
                <a:solidFill>
                  <a:srgbClr val="3F3F3F"/>
                </a:solidFill>
                <a:latin typeface="Trebuchet MS"/>
                <a:ea typeface="Trebuchet MS"/>
                <a:cs typeface="Trebuchet MS"/>
                <a:sym typeface="Trebuchet MS"/>
              </a:defRPr>
            </a:lvl9pPr>
          </a:lstStyle>
          <a:p>
            <a:endParaRPr/>
          </a:p>
        </p:txBody>
      </p:sp>
      <p:sp>
        <p:nvSpPr>
          <p:cNvPr id="122" name="Shape 122"/>
          <p:cNvSpPr txBox="1">
            <a:spLocks noGrp="1"/>
          </p:cNvSpPr>
          <p:nvPr>
            <p:ph type="body" idx="2"/>
          </p:nvPr>
        </p:nvSpPr>
        <p:spPr>
          <a:xfrm>
            <a:off x="677335" y="4527448"/>
            <a:ext cx="8596668" cy="1513914"/>
          </a:xfrm>
          <a:prstGeom prst="rect">
            <a:avLst/>
          </a:prstGeom>
          <a:noFill/>
          <a:ln>
            <a:noFill/>
          </a:ln>
        </p:spPr>
        <p:txBody>
          <a:bodyPr lIns="91425" tIns="91425" rIns="91425" bIns="91425" anchor="t" anchorCtr="0"/>
          <a:lstStyle>
            <a:lvl1pPr marL="0" indent="0" algn="l" rtl="0">
              <a:spcBef>
                <a:spcPts val="0"/>
              </a:spcBef>
              <a:buClr>
                <a:srgbClr val="7F7F7F"/>
              </a:buClr>
              <a:buFont typeface="Trebuchet MS"/>
              <a:buNone/>
              <a:defRPr sz="1800">
                <a:solidFill>
                  <a:srgbClr val="7F7F7F"/>
                </a:solidFill>
              </a:defRPr>
            </a:lvl1pPr>
            <a:lvl2pPr marL="457200" indent="0" rtl="0">
              <a:spcBef>
                <a:spcPts val="0"/>
              </a:spcBef>
              <a:buClr>
                <a:srgbClr val="888888"/>
              </a:buClr>
              <a:buFont typeface="Trebuchet MS"/>
              <a:buNone/>
              <a:defRPr sz="1800">
                <a:solidFill>
                  <a:srgbClr val="888888"/>
                </a:solidFill>
              </a:defRPr>
            </a:lvl2pPr>
            <a:lvl3pPr marL="914400" indent="0" rtl="0">
              <a:spcBef>
                <a:spcPts val="0"/>
              </a:spcBef>
              <a:buClr>
                <a:srgbClr val="888888"/>
              </a:buClr>
              <a:buFont typeface="Trebuchet MS"/>
              <a:buNone/>
              <a:defRPr sz="1600">
                <a:solidFill>
                  <a:srgbClr val="888888"/>
                </a:solidFill>
              </a:defRPr>
            </a:lvl3pPr>
            <a:lvl4pPr marL="1371600" indent="0" rtl="0">
              <a:spcBef>
                <a:spcPts val="0"/>
              </a:spcBef>
              <a:buClr>
                <a:srgbClr val="888888"/>
              </a:buClr>
              <a:buFont typeface="Trebuchet MS"/>
              <a:buNone/>
              <a:defRPr sz="1400">
                <a:solidFill>
                  <a:srgbClr val="888888"/>
                </a:solidFill>
              </a:defRPr>
            </a:lvl4pPr>
            <a:lvl5pPr marL="1828800" indent="0" rtl="0">
              <a:spcBef>
                <a:spcPts val="0"/>
              </a:spcBef>
              <a:buClr>
                <a:srgbClr val="888888"/>
              </a:buClr>
              <a:buFont typeface="Trebuchet MS"/>
              <a:buNone/>
              <a:defRPr sz="1400">
                <a:solidFill>
                  <a:srgbClr val="888888"/>
                </a:solidFill>
              </a:defRPr>
            </a:lvl5pPr>
            <a:lvl6pPr marL="2286000" indent="0" rtl="0">
              <a:spcBef>
                <a:spcPts val="0"/>
              </a:spcBef>
              <a:buClr>
                <a:srgbClr val="888888"/>
              </a:buClr>
              <a:buFont typeface="Trebuchet MS"/>
              <a:buNone/>
              <a:defRPr sz="1400">
                <a:solidFill>
                  <a:srgbClr val="888888"/>
                </a:solidFill>
              </a:defRPr>
            </a:lvl6pPr>
            <a:lvl7pPr marL="2743200" indent="0" rtl="0">
              <a:spcBef>
                <a:spcPts val="0"/>
              </a:spcBef>
              <a:buClr>
                <a:srgbClr val="888888"/>
              </a:buClr>
              <a:buFont typeface="Trebuchet MS"/>
              <a:buNone/>
              <a:defRPr sz="1400">
                <a:solidFill>
                  <a:srgbClr val="888888"/>
                </a:solidFill>
              </a:defRPr>
            </a:lvl7pPr>
            <a:lvl8pPr marL="3200400" indent="0" rtl="0">
              <a:spcBef>
                <a:spcPts val="0"/>
              </a:spcBef>
              <a:buClr>
                <a:srgbClr val="888888"/>
              </a:buClr>
              <a:buFont typeface="Trebuchet MS"/>
              <a:buNone/>
              <a:defRPr sz="1400">
                <a:solidFill>
                  <a:srgbClr val="888888"/>
                </a:solidFill>
              </a:defRPr>
            </a:lvl8pPr>
            <a:lvl9pPr marL="3657600" indent="0" rtl="0">
              <a:spcBef>
                <a:spcPts val="0"/>
              </a:spcBef>
              <a:buClr>
                <a:srgbClr val="888888"/>
              </a:buClr>
              <a:buFont typeface="Trebuchet MS"/>
              <a:buNone/>
              <a:defRPr sz="1400">
                <a:solidFill>
                  <a:srgbClr val="888888"/>
                </a:solidFill>
              </a:defRPr>
            </a:lvl9pPr>
          </a:lstStyle>
          <a:p>
            <a:endParaRPr/>
          </a:p>
        </p:txBody>
      </p:sp>
      <p:sp>
        <p:nvSpPr>
          <p:cNvPr id="123" name="Shape 123"/>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indent="0" algn="r"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124" name="Shape 124"/>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indent="0" algn="l"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125" name="Shape 125"/>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Clr>
                <a:srgbClr val="888888"/>
              </a:buClr>
              <a:buSzPct val="25000"/>
              <a:buFont typeface="Calibri"/>
              <a:buNone/>
            </a:pPr>
            <a:fld id="{00000000-1234-1234-1234-123412341234}" type="slidenum">
              <a:rPr lang="en-US" sz="1200" b="0" i="0" u="none" strike="noStrike" cap="none" baseline="0">
                <a:solidFill>
                  <a:srgbClr val="888888"/>
                </a:solidFill>
                <a:latin typeface="Calibri"/>
                <a:ea typeface="Calibri"/>
                <a:cs typeface="Calibri"/>
                <a:sym typeface="Calibri"/>
              </a:rPr>
              <a:pPr marL="0" marR="0" lvl="0" indent="0" algn="r" rtl="0">
                <a:spcBef>
                  <a:spcPts val="0"/>
                </a:spcBef>
                <a:buClr>
                  <a:srgbClr val="888888"/>
                </a:buClr>
                <a:buSzPct val="25000"/>
                <a:buFont typeface="Calibri"/>
                <a:buNone/>
              </a:pPr>
              <a:t>&lt;#&gt;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cSld name="タイトルと 縦書きテキスト">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677333" y="609600"/>
            <a:ext cx="8596668" cy="1320800"/>
          </a:xfrm>
          <a:prstGeom prst="rect">
            <a:avLst/>
          </a:prstGeom>
          <a:noFill/>
          <a:ln>
            <a:noFill/>
          </a:ln>
        </p:spPr>
        <p:txBody>
          <a:bodyPr lIns="91425" tIns="91425" rIns="91425" bIns="91425" anchor="t" anchorCtr="0"/>
          <a:lstStyle>
            <a:lvl1pPr algn="l" rtl="0">
              <a:spcBef>
                <a:spcPts val="0"/>
              </a:spcBef>
              <a:buClr>
                <a:schemeClr val="accent1"/>
              </a:buClr>
              <a:buFont typeface="Trebuchet MS"/>
              <a:buNone/>
              <a:defRPr sz="3600">
                <a:solidFill>
                  <a:schemeClr val="accent1"/>
                </a:solidFill>
                <a:latin typeface="Trebuchet MS"/>
                <a:ea typeface="Trebuchet MS"/>
                <a:cs typeface="Trebuchet MS"/>
                <a:sym typeface="Trebuchet MS"/>
              </a:defRPr>
            </a:lvl1pPr>
            <a:lvl2pPr rtl="0">
              <a:spcBef>
                <a:spcPts val="0"/>
              </a:spcBef>
              <a:defRPr sz="1800">
                <a:solidFill>
                  <a:schemeClr val="dk2"/>
                </a:solidFill>
              </a:defRPr>
            </a:lvl2pPr>
            <a:lvl3pPr rtl="0">
              <a:spcBef>
                <a:spcPts val="0"/>
              </a:spcBef>
              <a:defRPr sz="1800">
                <a:solidFill>
                  <a:schemeClr val="dk2"/>
                </a:solidFill>
              </a:defRPr>
            </a:lvl3pPr>
            <a:lvl4pPr rtl="0">
              <a:spcBef>
                <a:spcPts val="0"/>
              </a:spcBef>
              <a:defRPr sz="1800">
                <a:solidFill>
                  <a:schemeClr val="dk2"/>
                </a:solidFill>
              </a:defRPr>
            </a:lvl4pPr>
            <a:lvl5pPr rtl="0">
              <a:spcBef>
                <a:spcPts val="0"/>
              </a:spcBef>
              <a:defRPr sz="1800">
                <a:solidFill>
                  <a:schemeClr val="dk2"/>
                </a:solidFill>
              </a:defRPr>
            </a:lvl5pPr>
            <a:lvl6pPr rtl="0">
              <a:spcBef>
                <a:spcPts val="0"/>
              </a:spcBef>
              <a:defRPr sz="1800">
                <a:solidFill>
                  <a:schemeClr val="dk2"/>
                </a:solidFill>
              </a:defRPr>
            </a:lvl6pPr>
            <a:lvl7pPr rtl="0">
              <a:spcBef>
                <a:spcPts val="0"/>
              </a:spcBef>
              <a:defRPr sz="1800">
                <a:solidFill>
                  <a:schemeClr val="dk2"/>
                </a:solidFill>
              </a:defRPr>
            </a:lvl7pPr>
            <a:lvl8pPr rtl="0">
              <a:spcBef>
                <a:spcPts val="0"/>
              </a:spcBef>
              <a:defRPr sz="1800">
                <a:solidFill>
                  <a:schemeClr val="dk2"/>
                </a:solidFill>
              </a:defRPr>
            </a:lvl8pPr>
            <a:lvl9pPr rtl="0">
              <a:spcBef>
                <a:spcPts val="0"/>
              </a:spcBef>
              <a:defRPr sz="1800">
                <a:solidFill>
                  <a:schemeClr val="dk2"/>
                </a:solidFill>
              </a:defRPr>
            </a:lvl9pPr>
          </a:lstStyle>
          <a:p>
            <a:endParaRPr/>
          </a:p>
        </p:txBody>
      </p:sp>
      <p:sp>
        <p:nvSpPr>
          <p:cNvPr id="128" name="Shape 128"/>
          <p:cNvSpPr txBox="1">
            <a:spLocks noGrp="1"/>
          </p:cNvSpPr>
          <p:nvPr>
            <p:ph type="body" idx="1"/>
          </p:nvPr>
        </p:nvSpPr>
        <p:spPr>
          <a:xfrm rot="5400000">
            <a:off x="3035281" y="-197358"/>
            <a:ext cx="3880773" cy="8596668"/>
          </a:xfrm>
          <a:prstGeom prst="rect">
            <a:avLst/>
          </a:prstGeom>
          <a:noFill/>
          <a:ln>
            <a:noFill/>
          </a:ln>
        </p:spPr>
        <p:txBody>
          <a:bodyPr lIns="91425" tIns="91425" rIns="91425" bIns="91425" anchor="t" anchorCtr="0"/>
          <a:lstStyle>
            <a:lvl1pPr marL="342900" indent="-251459" algn="l" rtl="0">
              <a:spcBef>
                <a:spcPts val="1000"/>
              </a:spcBef>
              <a:spcAft>
                <a:spcPts val="0"/>
              </a:spcAft>
              <a:buClr>
                <a:schemeClr val="accent1"/>
              </a:buClr>
              <a:buFont typeface="Noto Symbol"/>
              <a:buChar char=""/>
              <a:defRPr sz="1800">
                <a:solidFill>
                  <a:srgbClr val="3F3F3F"/>
                </a:solidFill>
                <a:latin typeface="Trebuchet MS"/>
                <a:ea typeface="Trebuchet MS"/>
                <a:cs typeface="Trebuchet MS"/>
                <a:sym typeface="Trebuchet MS"/>
              </a:defRPr>
            </a:lvl1pPr>
            <a:lvl2pPr marL="742950" indent="-204469" algn="l" rtl="0">
              <a:spcBef>
                <a:spcPts val="1000"/>
              </a:spcBef>
              <a:spcAft>
                <a:spcPts val="0"/>
              </a:spcAft>
              <a:buClr>
                <a:schemeClr val="accent1"/>
              </a:buClr>
              <a:buFont typeface="Noto Symbol"/>
              <a:buChar char=""/>
              <a:defRPr sz="1600">
                <a:solidFill>
                  <a:srgbClr val="3F3F3F"/>
                </a:solidFill>
                <a:latin typeface="Trebuchet MS"/>
                <a:ea typeface="Trebuchet MS"/>
                <a:cs typeface="Trebuchet MS"/>
                <a:sym typeface="Trebuchet MS"/>
              </a:defRPr>
            </a:lvl2pPr>
            <a:lvl3pPr marL="1143000" indent="-157480" algn="l" rtl="0">
              <a:spcBef>
                <a:spcPts val="1000"/>
              </a:spcBef>
              <a:spcAft>
                <a:spcPts val="0"/>
              </a:spcAft>
              <a:buClr>
                <a:schemeClr val="accent1"/>
              </a:buClr>
              <a:buFont typeface="Noto Symbol"/>
              <a:buChar char=""/>
              <a:defRPr sz="1400">
                <a:solidFill>
                  <a:srgbClr val="3F3F3F"/>
                </a:solidFill>
                <a:latin typeface="Trebuchet MS"/>
                <a:ea typeface="Trebuchet MS"/>
                <a:cs typeface="Trebuchet MS"/>
                <a:sym typeface="Trebuchet MS"/>
              </a:defRPr>
            </a:lvl3pPr>
            <a:lvl4pPr marL="16002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4pPr>
            <a:lvl5pPr marL="20574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5pPr>
            <a:lvl6pPr marL="25146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6pPr>
            <a:lvl7pPr marL="29718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7pPr>
            <a:lvl8pPr marL="3429000" indent="-167640"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8pPr>
            <a:lvl9pPr marL="3886200" indent="-167640"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9pPr>
          </a:lstStyle>
          <a:p>
            <a:endParaRPr/>
          </a:p>
        </p:txBody>
      </p:sp>
      <p:sp>
        <p:nvSpPr>
          <p:cNvPr id="129" name="Shape 129"/>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indent="0" algn="r"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130" name="Shape 130"/>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indent="0" algn="l"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131" name="Shape 131"/>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Clr>
                <a:srgbClr val="888888"/>
              </a:buClr>
              <a:buSzPct val="25000"/>
              <a:buFont typeface="Calibri"/>
              <a:buNone/>
            </a:pPr>
            <a:fld id="{00000000-1234-1234-1234-123412341234}" type="slidenum">
              <a:rPr lang="en-US" sz="1200" b="0" i="0" u="none" strike="noStrike" cap="none" baseline="0">
                <a:solidFill>
                  <a:srgbClr val="888888"/>
                </a:solidFill>
                <a:latin typeface="Calibri"/>
                <a:ea typeface="Calibri"/>
                <a:cs typeface="Calibri"/>
                <a:sym typeface="Calibri"/>
              </a:rPr>
              <a:pPr marL="0" marR="0" lvl="0" indent="0" algn="r" rtl="0">
                <a:spcBef>
                  <a:spcPts val="0"/>
                </a:spcBef>
                <a:buClr>
                  <a:srgbClr val="888888"/>
                </a:buClr>
                <a:buSzPct val="25000"/>
                <a:buFont typeface="Calibri"/>
                <a:buNone/>
              </a:pPr>
              <a:t>&lt;#&gt;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cSld name="縦書きタイトルと 縦書きテキスト">
    <p:spTree>
      <p:nvGrpSpPr>
        <p:cNvPr id="1" name="Shape 132"/>
        <p:cNvGrpSpPr/>
        <p:nvPr/>
      </p:nvGrpSpPr>
      <p:grpSpPr>
        <a:xfrm>
          <a:off x="0" y="0"/>
          <a:ext cx="0" cy="0"/>
          <a:chOff x="0" y="0"/>
          <a:chExt cx="0" cy="0"/>
        </a:xfrm>
      </p:grpSpPr>
      <p:sp>
        <p:nvSpPr>
          <p:cNvPr id="133" name="Shape 133"/>
          <p:cNvSpPr txBox="1">
            <a:spLocks noGrp="1"/>
          </p:cNvSpPr>
          <p:nvPr>
            <p:ph type="title"/>
          </p:nvPr>
        </p:nvSpPr>
        <p:spPr>
          <a:xfrm rot="5400000">
            <a:off x="5994318" y="2582952"/>
            <a:ext cx="5251450" cy="1304742"/>
          </a:xfrm>
          <a:prstGeom prst="rect">
            <a:avLst/>
          </a:prstGeom>
          <a:noFill/>
          <a:ln>
            <a:noFill/>
          </a:ln>
        </p:spPr>
        <p:txBody>
          <a:bodyPr lIns="91425" tIns="91425" rIns="91425" bIns="91425" anchor="ctr" anchorCtr="0"/>
          <a:lstStyle>
            <a:lvl1pPr algn="l" rtl="0">
              <a:spcBef>
                <a:spcPts val="0"/>
              </a:spcBef>
              <a:buClr>
                <a:schemeClr val="accent1"/>
              </a:buClr>
              <a:buFont typeface="Trebuchet MS"/>
              <a:buNone/>
              <a:defRPr sz="3600">
                <a:solidFill>
                  <a:schemeClr val="accent1"/>
                </a:solidFill>
                <a:latin typeface="Trebuchet MS"/>
                <a:ea typeface="Trebuchet MS"/>
                <a:cs typeface="Trebuchet MS"/>
                <a:sym typeface="Trebuchet MS"/>
              </a:defRPr>
            </a:lvl1pPr>
            <a:lvl2pPr rtl="0">
              <a:spcBef>
                <a:spcPts val="0"/>
              </a:spcBef>
              <a:defRPr sz="1800">
                <a:solidFill>
                  <a:schemeClr val="dk2"/>
                </a:solidFill>
              </a:defRPr>
            </a:lvl2pPr>
            <a:lvl3pPr rtl="0">
              <a:spcBef>
                <a:spcPts val="0"/>
              </a:spcBef>
              <a:defRPr sz="1800">
                <a:solidFill>
                  <a:schemeClr val="dk2"/>
                </a:solidFill>
              </a:defRPr>
            </a:lvl3pPr>
            <a:lvl4pPr rtl="0">
              <a:spcBef>
                <a:spcPts val="0"/>
              </a:spcBef>
              <a:defRPr sz="1800">
                <a:solidFill>
                  <a:schemeClr val="dk2"/>
                </a:solidFill>
              </a:defRPr>
            </a:lvl4pPr>
            <a:lvl5pPr rtl="0">
              <a:spcBef>
                <a:spcPts val="0"/>
              </a:spcBef>
              <a:defRPr sz="1800">
                <a:solidFill>
                  <a:schemeClr val="dk2"/>
                </a:solidFill>
              </a:defRPr>
            </a:lvl5pPr>
            <a:lvl6pPr rtl="0">
              <a:spcBef>
                <a:spcPts val="0"/>
              </a:spcBef>
              <a:defRPr sz="1800">
                <a:solidFill>
                  <a:schemeClr val="dk2"/>
                </a:solidFill>
              </a:defRPr>
            </a:lvl6pPr>
            <a:lvl7pPr rtl="0">
              <a:spcBef>
                <a:spcPts val="0"/>
              </a:spcBef>
              <a:defRPr sz="1800">
                <a:solidFill>
                  <a:schemeClr val="dk2"/>
                </a:solidFill>
              </a:defRPr>
            </a:lvl7pPr>
            <a:lvl8pPr rtl="0">
              <a:spcBef>
                <a:spcPts val="0"/>
              </a:spcBef>
              <a:defRPr sz="1800">
                <a:solidFill>
                  <a:schemeClr val="dk2"/>
                </a:solidFill>
              </a:defRPr>
            </a:lvl8pPr>
            <a:lvl9pPr rtl="0">
              <a:spcBef>
                <a:spcPts val="0"/>
              </a:spcBef>
              <a:defRPr sz="1800">
                <a:solidFill>
                  <a:schemeClr val="dk2"/>
                </a:solidFill>
              </a:defRPr>
            </a:lvl9pPr>
          </a:lstStyle>
          <a:p>
            <a:endParaRPr/>
          </a:p>
        </p:txBody>
      </p:sp>
      <p:sp>
        <p:nvSpPr>
          <p:cNvPr id="134" name="Shape 134"/>
          <p:cNvSpPr txBox="1">
            <a:spLocks noGrp="1"/>
          </p:cNvSpPr>
          <p:nvPr>
            <p:ph type="body" idx="1"/>
          </p:nvPr>
        </p:nvSpPr>
        <p:spPr>
          <a:xfrm rot="5400000">
            <a:off x="1581685" y="-294750"/>
            <a:ext cx="5251449" cy="7060149"/>
          </a:xfrm>
          <a:prstGeom prst="rect">
            <a:avLst/>
          </a:prstGeom>
          <a:noFill/>
          <a:ln>
            <a:noFill/>
          </a:ln>
        </p:spPr>
        <p:txBody>
          <a:bodyPr lIns="91425" tIns="91425" rIns="91425" bIns="91425" anchor="t" anchorCtr="0"/>
          <a:lstStyle>
            <a:lvl1pPr marL="342900" indent="-251459" algn="l" rtl="0">
              <a:spcBef>
                <a:spcPts val="1000"/>
              </a:spcBef>
              <a:spcAft>
                <a:spcPts val="0"/>
              </a:spcAft>
              <a:buClr>
                <a:schemeClr val="accent1"/>
              </a:buClr>
              <a:buFont typeface="Noto Symbol"/>
              <a:buChar char=""/>
              <a:defRPr sz="1800">
                <a:solidFill>
                  <a:srgbClr val="3F3F3F"/>
                </a:solidFill>
                <a:latin typeface="Trebuchet MS"/>
                <a:ea typeface="Trebuchet MS"/>
                <a:cs typeface="Trebuchet MS"/>
                <a:sym typeface="Trebuchet MS"/>
              </a:defRPr>
            </a:lvl1pPr>
            <a:lvl2pPr marL="742950" indent="-204469" algn="l" rtl="0">
              <a:spcBef>
                <a:spcPts val="1000"/>
              </a:spcBef>
              <a:spcAft>
                <a:spcPts val="0"/>
              </a:spcAft>
              <a:buClr>
                <a:schemeClr val="accent1"/>
              </a:buClr>
              <a:buFont typeface="Noto Symbol"/>
              <a:buChar char=""/>
              <a:defRPr sz="1600">
                <a:solidFill>
                  <a:srgbClr val="3F3F3F"/>
                </a:solidFill>
                <a:latin typeface="Trebuchet MS"/>
                <a:ea typeface="Trebuchet MS"/>
                <a:cs typeface="Trebuchet MS"/>
                <a:sym typeface="Trebuchet MS"/>
              </a:defRPr>
            </a:lvl2pPr>
            <a:lvl3pPr marL="1143000" indent="-157480" algn="l" rtl="0">
              <a:spcBef>
                <a:spcPts val="1000"/>
              </a:spcBef>
              <a:spcAft>
                <a:spcPts val="0"/>
              </a:spcAft>
              <a:buClr>
                <a:schemeClr val="accent1"/>
              </a:buClr>
              <a:buFont typeface="Noto Symbol"/>
              <a:buChar char=""/>
              <a:defRPr sz="1400">
                <a:solidFill>
                  <a:srgbClr val="3F3F3F"/>
                </a:solidFill>
                <a:latin typeface="Trebuchet MS"/>
                <a:ea typeface="Trebuchet MS"/>
                <a:cs typeface="Trebuchet MS"/>
                <a:sym typeface="Trebuchet MS"/>
              </a:defRPr>
            </a:lvl3pPr>
            <a:lvl4pPr marL="16002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4pPr>
            <a:lvl5pPr marL="20574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5pPr>
            <a:lvl6pPr marL="25146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6pPr>
            <a:lvl7pPr marL="29718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7pPr>
            <a:lvl8pPr marL="3429000" indent="-167640"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8pPr>
            <a:lvl9pPr marL="3886200" indent="-167640"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9pPr>
          </a:lstStyle>
          <a:p>
            <a:endParaRPr/>
          </a:p>
        </p:txBody>
      </p:sp>
      <p:sp>
        <p:nvSpPr>
          <p:cNvPr id="135" name="Shape 135"/>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indent="0" algn="r"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136" name="Shape 136"/>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indent="0" algn="l"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137" name="Shape 137"/>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Clr>
                <a:srgbClr val="888888"/>
              </a:buClr>
              <a:buSzPct val="25000"/>
              <a:buFont typeface="Calibri"/>
              <a:buNone/>
            </a:pPr>
            <a:fld id="{00000000-1234-1234-1234-123412341234}" type="slidenum">
              <a:rPr lang="en-US" sz="1200" b="0" i="0" u="none" strike="noStrike" cap="none" baseline="0">
                <a:solidFill>
                  <a:srgbClr val="888888"/>
                </a:solidFill>
                <a:latin typeface="Calibri"/>
                <a:ea typeface="Calibri"/>
                <a:cs typeface="Calibri"/>
                <a:sym typeface="Calibri"/>
              </a:rPr>
              <a:pPr marL="0" marR="0" lvl="0" indent="0" algn="r" rtl="0">
                <a:spcBef>
                  <a:spcPts val="0"/>
                </a:spcBef>
                <a:buClr>
                  <a:srgbClr val="888888"/>
                </a:buClr>
                <a:buSzPct val="25000"/>
                <a:buFont typeface="Calibri"/>
                <a:buNone/>
              </a:pPr>
              <a:t>&lt;#&gt;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677333" y="609600"/>
            <a:ext cx="8596668" cy="1320800"/>
          </a:xfrm>
          <a:prstGeom prst="rect">
            <a:avLst/>
          </a:prstGeom>
          <a:noFill/>
          <a:ln>
            <a:noFill/>
          </a:ln>
        </p:spPr>
        <p:txBody>
          <a:bodyPr lIns="91425" tIns="91425" rIns="91425" bIns="91425" anchor="t" anchorCtr="0"/>
          <a:lstStyle>
            <a:lvl1pPr rtl="0">
              <a:spcBef>
                <a:spcPts val="0"/>
              </a:spcBef>
              <a:defRPr sz="3600"/>
            </a:lvl1pPr>
            <a:lvl2pPr rtl="0">
              <a:spcBef>
                <a:spcPts val="0"/>
              </a:spcBef>
              <a:defRPr sz="1800">
                <a:solidFill>
                  <a:schemeClr val="dk2"/>
                </a:solidFill>
              </a:defRPr>
            </a:lvl2pPr>
            <a:lvl3pPr rtl="0">
              <a:spcBef>
                <a:spcPts val="0"/>
              </a:spcBef>
              <a:defRPr sz="1800">
                <a:solidFill>
                  <a:schemeClr val="dk2"/>
                </a:solidFill>
              </a:defRPr>
            </a:lvl3pPr>
            <a:lvl4pPr rtl="0">
              <a:spcBef>
                <a:spcPts val="0"/>
              </a:spcBef>
              <a:defRPr sz="1800">
                <a:solidFill>
                  <a:schemeClr val="dk2"/>
                </a:solidFill>
              </a:defRPr>
            </a:lvl4pPr>
            <a:lvl5pPr rtl="0">
              <a:spcBef>
                <a:spcPts val="0"/>
              </a:spcBef>
              <a:defRPr sz="1800">
                <a:solidFill>
                  <a:schemeClr val="dk2"/>
                </a:solidFill>
              </a:defRPr>
            </a:lvl5pPr>
            <a:lvl6pPr rtl="0">
              <a:spcBef>
                <a:spcPts val="0"/>
              </a:spcBef>
              <a:defRPr sz="1800">
                <a:solidFill>
                  <a:schemeClr val="dk2"/>
                </a:solidFill>
              </a:defRPr>
            </a:lvl6pPr>
            <a:lvl7pPr rtl="0">
              <a:spcBef>
                <a:spcPts val="0"/>
              </a:spcBef>
              <a:defRPr sz="1800">
                <a:solidFill>
                  <a:schemeClr val="dk2"/>
                </a:solidFill>
              </a:defRPr>
            </a:lvl7pPr>
            <a:lvl8pPr rtl="0">
              <a:spcBef>
                <a:spcPts val="0"/>
              </a:spcBef>
              <a:defRPr sz="1800">
                <a:solidFill>
                  <a:schemeClr val="dk2"/>
                </a:solidFill>
              </a:defRPr>
            </a:lvl8pPr>
            <a:lvl9pPr rtl="0">
              <a:spcBef>
                <a:spcPts val="0"/>
              </a:spcBef>
              <a:defRPr sz="1800">
                <a:solidFill>
                  <a:schemeClr val="dk2"/>
                </a:solidFill>
              </a:defRPr>
            </a:lvl9pPr>
          </a:lstStyle>
          <a:p>
            <a:endParaRPr/>
          </a:p>
        </p:txBody>
      </p:sp>
      <p:sp>
        <p:nvSpPr>
          <p:cNvPr id="40" name="Shape 40"/>
          <p:cNvSpPr txBox="1">
            <a:spLocks noGrp="1"/>
          </p:cNvSpPr>
          <p:nvPr>
            <p:ph type="body" idx="1"/>
          </p:nvPr>
        </p:nvSpPr>
        <p:spPr>
          <a:xfrm>
            <a:off x="677333" y="2160589"/>
            <a:ext cx="8596668" cy="3880773"/>
          </a:xfrm>
          <a:prstGeom prst="rect">
            <a:avLst/>
          </a:prstGeom>
          <a:noFill/>
          <a:ln>
            <a:noFill/>
          </a:ln>
        </p:spPr>
        <p:txBody>
          <a:bodyPr lIns="91425" tIns="91425" rIns="91425" bIns="91425" anchor="t" anchorCtr="0"/>
          <a:lstStyle>
            <a:lvl1pPr marL="342900" indent="-251459" algn="l" rtl="0">
              <a:spcBef>
                <a:spcPts val="1000"/>
              </a:spcBef>
              <a:spcAft>
                <a:spcPts val="0"/>
              </a:spcAft>
              <a:buClr>
                <a:schemeClr val="accent1"/>
              </a:buClr>
              <a:buFont typeface="Noto Symbol"/>
              <a:buChar char=""/>
              <a:defRPr sz="1800">
                <a:solidFill>
                  <a:srgbClr val="3F3F3F"/>
                </a:solidFill>
                <a:latin typeface="Trebuchet MS"/>
                <a:ea typeface="Trebuchet MS"/>
                <a:cs typeface="Trebuchet MS"/>
                <a:sym typeface="Trebuchet MS"/>
              </a:defRPr>
            </a:lvl1pPr>
            <a:lvl2pPr marL="742950" indent="-204469" algn="l" rtl="0">
              <a:spcBef>
                <a:spcPts val="1000"/>
              </a:spcBef>
              <a:spcAft>
                <a:spcPts val="0"/>
              </a:spcAft>
              <a:buClr>
                <a:schemeClr val="accent1"/>
              </a:buClr>
              <a:buFont typeface="Noto Symbol"/>
              <a:buChar char=""/>
              <a:defRPr sz="1600">
                <a:solidFill>
                  <a:srgbClr val="3F3F3F"/>
                </a:solidFill>
                <a:latin typeface="Trebuchet MS"/>
                <a:ea typeface="Trebuchet MS"/>
                <a:cs typeface="Trebuchet MS"/>
                <a:sym typeface="Trebuchet MS"/>
              </a:defRPr>
            </a:lvl2pPr>
            <a:lvl3pPr marL="1143000" indent="-157480" algn="l" rtl="0">
              <a:spcBef>
                <a:spcPts val="1000"/>
              </a:spcBef>
              <a:spcAft>
                <a:spcPts val="0"/>
              </a:spcAft>
              <a:buClr>
                <a:schemeClr val="accent1"/>
              </a:buClr>
              <a:buFont typeface="Noto Symbol"/>
              <a:buChar char=""/>
              <a:defRPr sz="1400">
                <a:solidFill>
                  <a:srgbClr val="3F3F3F"/>
                </a:solidFill>
                <a:latin typeface="Trebuchet MS"/>
                <a:ea typeface="Trebuchet MS"/>
                <a:cs typeface="Trebuchet MS"/>
                <a:sym typeface="Trebuchet MS"/>
              </a:defRPr>
            </a:lvl3pPr>
            <a:lvl4pPr marL="16002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4pPr>
            <a:lvl5pPr marL="20574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5pPr>
            <a:lvl6pPr marL="25146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6pPr>
            <a:lvl7pPr marL="29718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7pPr>
            <a:lvl8pPr marL="3429000" indent="-167640"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8pPr>
            <a:lvl9pPr marL="3886200" indent="-167640"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9pPr>
          </a:lstStyle>
          <a:p>
            <a:endParaRPr/>
          </a:p>
        </p:txBody>
      </p:sp>
      <p:sp>
        <p:nvSpPr>
          <p:cNvPr id="41" name="Shape 41"/>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indent="0" algn="r"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42" name="Shape 42"/>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indent="0" algn="l"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43" name="Shape 43"/>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Clr>
                <a:srgbClr val="888888"/>
              </a:buClr>
              <a:buSzPct val="25000"/>
              <a:buFont typeface="Calibri"/>
              <a:buNone/>
            </a:pPr>
            <a:fld id="{00000000-1234-1234-1234-123412341234}" type="slidenum">
              <a:rPr lang="en-US" sz="1200" b="0" i="0" u="none" strike="noStrike" cap="none" baseline="0">
                <a:solidFill>
                  <a:srgbClr val="888888"/>
                </a:solidFill>
                <a:latin typeface="Calibri"/>
                <a:ea typeface="Calibri"/>
                <a:cs typeface="Calibri"/>
                <a:sym typeface="Calibri"/>
              </a:rPr>
              <a:pPr marL="0" marR="0" lvl="0" indent="0" algn="r" rtl="0">
                <a:spcBef>
                  <a:spcPts val="0"/>
                </a:spcBef>
                <a:buClr>
                  <a:srgbClr val="888888"/>
                </a:buClr>
                <a:buSzPct val="25000"/>
                <a:buFont typeface="Calibri"/>
                <a:buNone/>
              </a:pPr>
              <a:t>&lt;#&gt;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セクション見出し">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677335" y="2700866"/>
            <a:ext cx="8596668" cy="1826580"/>
          </a:xfrm>
          <a:prstGeom prst="rect">
            <a:avLst/>
          </a:prstGeom>
          <a:noFill/>
          <a:ln>
            <a:noFill/>
          </a:ln>
        </p:spPr>
        <p:txBody>
          <a:bodyPr lIns="91425" tIns="91425" rIns="91425" bIns="91425" anchor="b" anchorCtr="0"/>
          <a:lstStyle>
            <a:lvl1pPr algn="l" rtl="0">
              <a:spcBef>
                <a:spcPts val="0"/>
              </a:spcBef>
              <a:defRPr sz="4000" b="0" cap="none"/>
            </a:lvl1pPr>
            <a:lvl2pPr rtl="0">
              <a:spcBef>
                <a:spcPts val="0"/>
              </a:spcBef>
              <a:defRPr sz="1800">
                <a:solidFill>
                  <a:schemeClr val="dk2"/>
                </a:solidFill>
              </a:defRPr>
            </a:lvl2pPr>
            <a:lvl3pPr rtl="0">
              <a:spcBef>
                <a:spcPts val="0"/>
              </a:spcBef>
              <a:defRPr sz="1800">
                <a:solidFill>
                  <a:schemeClr val="dk2"/>
                </a:solidFill>
              </a:defRPr>
            </a:lvl3pPr>
            <a:lvl4pPr rtl="0">
              <a:spcBef>
                <a:spcPts val="0"/>
              </a:spcBef>
              <a:defRPr sz="1800">
                <a:solidFill>
                  <a:schemeClr val="dk2"/>
                </a:solidFill>
              </a:defRPr>
            </a:lvl4pPr>
            <a:lvl5pPr rtl="0">
              <a:spcBef>
                <a:spcPts val="0"/>
              </a:spcBef>
              <a:defRPr sz="1800">
                <a:solidFill>
                  <a:schemeClr val="dk2"/>
                </a:solidFill>
              </a:defRPr>
            </a:lvl5pPr>
            <a:lvl6pPr rtl="0">
              <a:spcBef>
                <a:spcPts val="0"/>
              </a:spcBef>
              <a:defRPr sz="1800">
                <a:solidFill>
                  <a:schemeClr val="dk2"/>
                </a:solidFill>
              </a:defRPr>
            </a:lvl6pPr>
            <a:lvl7pPr rtl="0">
              <a:spcBef>
                <a:spcPts val="0"/>
              </a:spcBef>
              <a:defRPr sz="1800">
                <a:solidFill>
                  <a:schemeClr val="dk2"/>
                </a:solidFill>
              </a:defRPr>
            </a:lvl7pPr>
            <a:lvl8pPr rtl="0">
              <a:spcBef>
                <a:spcPts val="0"/>
              </a:spcBef>
              <a:defRPr sz="1800">
                <a:solidFill>
                  <a:schemeClr val="dk2"/>
                </a:solidFill>
              </a:defRPr>
            </a:lvl8pPr>
            <a:lvl9pPr rtl="0">
              <a:spcBef>
                <a:spcPts val="0"/>
              </a:spcBef>
              <a:defRPr sz="1800">
                <a:solidFill>
                  <a:schemeClr val="dk2"/>
                </a:solidFill>
              </a:defRPr>
            </a:lvl9pPr>
          </a:lstStyle>
          <a:p>
            <a:endParaRPr/>
          </a:p>
        </p:txBody>
      </p:sp>
      <p:sp>
        <p:nvSpPr>
          <p:cNvPr id="46" name="Shape 46"/>
          <p:cNvSpPr txBox="1">
            <a:spLocks noGrp="1"/>
          </p:cNvSpPr>
          <p:nvPr>
            <p:ph type="body" idx="1"/>
          </p:nvPr>
        </p:nvSpPr>
        <p:spPr>
          <a:xfrm>
            <a:off x="677335" y="4527448"/>
            <a:ext cx="8596668" cy="860399"/>
          </a:xfrm>
          <a:prstGeom prst="rect">
            <a:avLst/>
          </a:prstGeom>
          <a:noFill/>
          <a:ln>
            <a:noFill/>
          </a:ln>
        </p:spPr>
        <p:txBody>
          <a:bodyPr lIns="91425" tIns="91425" rIns="91425" bIns="91425" anchor="t" anchorCtr="0"/>
          <a:lstStyle>
            <a:lvl1pPr marL="0" indent="0" algn="l" rtl="0">
              <a:spcBef>
                <a:spcPts val="0"/>
              </a:spcBef>
              <a:buClr>
                <a:srgbClr val="7F7F7F"/>
              </a:buClr>
              <a:buFont typeface="Trebuchet MS"/>
              <a:buNone/>
              <a:defRPr sz="2000">
                <a:solidFill>
                  <a:srgbClr val="7F7F7F"/>
                </a:solidFill>
              </a:defRPr>
            </a:lvl1pPr>
            <a:lvl2pPr marL="457200" indent="0" rtl="0">
              <a:spcBef>
                <a:spcPts val="0"/>
              </a:spcBef>
              <a:buClr>
                <a:srgbClr val="888888"/>
              </a:buClr>
              <a:buFont typeface="Trebuchet MS"/>
              <a:buNone/>
              <a:defRPr sz="1800">
                <a:solidFill>
                  <a:srgbClr val="888888"/>
                </a:solidFill>
              </a:defRPr>
            </a:lvl2pPr>
            <a:lvl3pPr marL="914400" indent="0" rtl="0">
              <a:spcBef>
                <a:spcPts val="0"/>
              </a:spcBef>
              <a:buClr>
                <a:srgbClr val="888888"/>
              </a:buClr>
              <a:buFont typeface="Trebuchet MS"/>
              <a:buNone/>
              <a:defRPr sz="1600">
                <a:solidFill>
                  <a:srgbClr val="888888"/>
                </a:solidFill>
              </a:defRPr>
            </a:lvl3pPr>
            <a:lvl4pPr marL="1371600" indent="0" rtl="0">
              <a:spcBef>
                <a:spcPts val="0"/>
              </a:spcBef>
              <a:buClr>
                <a:srgbClr val="888888"/>
              </a:buClr>
              <a:buFont typeface="Trebuchet MS"/>
              <a:buNone/>
              <a:defRPr sz="1400">
                <a:solidFill>
                  <a:srgbClr val="888888"/>
                </a:solidFill>
              </a:defRPr>
            </a:lvl4pPr>
            <a:lvl5pPr marL="1828800" indent="0" rtl="0">
              <a:spcBef>
                <a:spcPts val="0"/>
              </a:spcBef>
              <a:buClr>
                <a:srgbClr val="888888"/>
              </a:buClr>
              <a:buFont typeface="Trebuchet MS"/>
              <a:buNone/>
              <a:defRPr sz="1400">
                <a:solidFill>
                  <a:srgbClr val="888888"/>
                </a:solidFill>
              </a:defRPr>
            </a:lvl5pPr>
            <a:lvl6pPr marL="2286000" indent="0" rtl="0">
              <a:spcBef>
                <a:spcPts val="0"/>
              </a:spcBef>
              <a:buClr>
                <a:srgbClr val="888888"/>
              </a:buClr>
              <a:buFont typeface="Trebuchet MS"/>
              <a:buNone/>
              <a:defRPr sz="1400">
                <a:solidFill>
                  <a:srgbClr val="888888"/>
                </a:solidFill>
              </a:defRPr>
            </a:lvl6pPr>
            <a:lvl7pPr marL="2743200" indent="0" rtl="0">
              <a:spcBef>
                <a:spcPts val="0"/>
              </a:spcBef>
              <a:buClr>
                <a:srgbClr val="888888"/>
              </a:buClr>
              <a:buFont typeface="Trebuchet MS"/>
              <a:buNone/>
              <a:defRPr sz="1400">
                <a:solidFill>
                  <a:srgbClr val="888888"/>
                </a:solidFill>
              </a:defRPr>
            </a:lvl7pPr>
            <a:lvl8pPr marL="3200400" indent="0" rtl="0">
              <a:spcBef>
                <a:spcPts val="0"/>
              </a:spcBef>
              <a:buClr>
                <a:srgbClr val="888888"/>
              </a:buClr>
              <a:buFont typeface="Trebuchet MS"/>
              <a:buNone/>
              <a:defRPr sz="1400">
                <a:solidFill>
                  <a:srgbClr val="888888"/>
                </a:solidFill>
              </a:defRPr>
            </a:lvl8pPr>
            <a:lvl9pPr marL="3657600" indent="0" rtl="0">
              <a:spcBef>
                <a:spcPts val="0"/>
              </a:spcBef>
              <a:buClr>
                <a:srgbClr val="888888"/>
              </a:buClr>
              <a:buFont typeface="Trebuchet MS"/>
              <a:buNone/>
              <a:defRPr sz="1400">
                <a:solidFill>
                  <a:srgbClr val="888888"/>
                </a:solidFill>
              </a:defRPr>
            </a:lvl9pPr>
          </a:lstStyle>
          <a:p>
            <a:endParaRPr/>
          </a:p>
        </p:txBody>
      </p:sp>
      <p:sp>
        <p:nvSpPr>
          <p:cNvPr id="47" name="Shape 47"/>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indent="0" algn="r"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48" name="Shape 48"/>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indent="0" algn="l"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49" name="Shape 49"/>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Clr>
                <a:srgbClr val="888888"/>
              </a:buClr>
              <a:buSzPct val="25000"/>
              <a:buFont typeface="Calibri"/>
              <a:buNone/>
            </a:pPr>
            <a:fld id="{00000000-1234-1234-1234-123412341234}" type="slidenum">
              <a:rPr lang="en-US" sz="1200" b="0" i="0" u="none" strike="noStrike" cap="none" baseline="0">
                <a:solidFill>
                  <a:srgbClr val="888888"/>
                </a:solidFill>
                <a:latin typeface="Calibri"/>
                <a:ea typeface="Calibri"/>
                <a:cs typeface="Calibri"/>
                <a:sym typeface="Calibri"/>
              </a:rPr>
              <a:pPr marL="0" marR="0" lvl="0" indent="0" algn="r" rtl="0">
                <a:spcBef>
                  <a:spcPts val="0"/>
                </a:spcBef>
                <a:buClr>
                  <a:srgbClr val="888888"/>
                </a:buClr>
                <a:buSzPct val="25000"/>
                <a:buFont typeface="Calibri"/>
                <a:buNone/>
              </a:pPr>
              <a:t>&lt;#&gt;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2 つのコンテンツ">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677333" y="609600"/>
            <a:ext cx="8596668" cy="1320800"/>
          </a:xfrm>
          <a:prstGeom prst="rect">
            <a:avLst/>
          </a:prstGeom>
          <a:noFill/>
          <a:ln>
            <a:noFill/>
          </a:ln>
        </p:spPr>
        <p:txBody>
          <a:bodyPr lIns="91425" tIns="91425" rIns="91425" bIns="91425" anchor="t" anchorCtr="0"/>
          <a:lstStyle>
            <a:lvl1pPr algn="l" rtl="0">
              <a:spcBef>
                <a:spcPts val="0"/>
              </a:spcBef>
              <a:buClr>
                <a:schemeClr val="accent1"/>
              </a:buClr>
              <a:buFont typeface="Trebuchet MS"/>
              <a:buNone/>
              <a:defRPr sz="3600">
                <a:solidFill>
                  <a:schemeClr val="accent1"/>
                </a:solidFill>
                <a:latin typeface="Trebuchet MS"/>
                <a:ea typeface="Trebuchet MS"/>
                <a:cs typeface="Trebuchet MS"/>
                <a:sym typeface="Trebuchet MS"/>
              </a:defRPr>
            </a:lvl1pPr>
            <a:lvl2pPr rtl="0">
              <a:spcBef>
                <a:spcPts val="0"/>
              </a:spcBef>
              <a:defRPr sz="1800">
                <a:solidFill>
                  <a:schemeClr val="dk2"/>
                </a:solidFill>
              </a:defRPr>
            </a:lvl2pPr>
            <a:lvl3pPr rtl="0">
              <a:spcBef>
                <a:spcPts val="0"/>
              </a:spcBef>
              <a:defRPr sz="1800">
                <a:solidFill>
                  <a:schemeClr val="dk2"/>
                </a:solidFill>
              </a:defRPr>
            </a:lvl3pPr>
            <a:lvl4pPr rtl="0">
              <a:spcBef>
                <a:spcPts val="0"/>
              </a:spcBef>
              <a:defRPr sz="1800">
                <a:solidFill>
                  <a:schemeClr val="dk2"/>
                </a:solidFill>
              </a:defRPr>
            </a:lvl4pPr>
            <a:lvl5pPr rtl="0">
              <a:spcBef>
                <a:spcPts val="0"/>
              </a:spcBef>
              <a:defRPr sz="1800">
                <a:solidFill>
                  <a:schemeClr val="dk2"/>
                </a:solidFill>
              </a:defRPr>
            </a:lvl5pPr>
            <a:lvl6pPr rtl="0">
              <a:spcBef>
                <a:spcPts val="0"/>
              </a:spcBef>
              <a:defRPr sz="1800">
                <a:solidFill>
                  <a:schemeClr val="dk2"/>
                </a:solidFill>
              </a:defRPr>
            </a:lvl6pPr>
            <a:lvl7pPr rtl="0">
              <a:spcBef>
                <a:spcPts val="0"/>
              </a:spcBef>
              <a:defRPr sz="1800">
                <a:solidFill>
                  <a:schemeClr val="dk2"/>
                </a:solidFill>
              </a:defRPr>
            </a:lvl7pPr>
            <a:lvl8pPr rtl="0">
              <a:spcBef>
                <a:spcPts val="0"/>
              </a:spcBef>
              <a:defRPr sz="1800">
                <a:solidFill>
                  <a:schemeClr val="dk2"/>
                </a:solidFill>
              </a:defRPr>
            </a:lvl8pPr>
            <a:lvl9pPr rtl="0">
              <a:spcBef>
                <a:spcPts val="0"/>
              </a:spcBef>
              <a:defRPr sz="1800">
                <a:solidFill>
                  <a:schemeClr val="dk2"/>
                </a:solidFill>
              </a:defRPr>
            </a:lvl9pPr>
          </a:lstStyle>
          <a:p>
            <a:endParaRPr/>
          </a:p>
        </p:txBody>
      </p:sp>
      <p:sp>
        <p:nvSpPr>
          <p:cNvPr id="52" name="Shape 52"/>
          <p:cNvSpPr txBox="1">
            <a:spLocks noGrp="1"/>
          </p:cNvSpPr>
          <p:nvPr>
            <p:ph type="body" idx="1"/>
          </p:nvPr>
        </p:nvSpPr>
        <p:spPr>
          <a:xfrm>
            <a:off x="677333" y="2160589"/>
            <a:ext cx="4184035" cy="3880771"/>
          </a:xfrm>
          <a:prstGeom prst="rect">
            <a:avLst/>
          </a:prstGeom>
          <a:noFill/>
          <a:ln>
            <a:noFill/>
          </a:ln>
        </p:spPr>
        <p:txBody>
          <a:bodyPr lIns="91425" tIns="91425" rIns="91425" bIns="91425" anchor="t" anchorCtr="0"/>
          <a:lstStyle>
            <a:lvl1pPr marL="342900" indent="-251459" algn="l" rtl="0">
              <a:spcBef>
                <a:spcPts val="1000"/>
              </a:spcBef>
              <a:spcAft>
                <a:spcPts val="0"/>
              </a:spcAft>
              <a:buClr>
                <a:schemeClr val="accent1"/>
              </a:buClr>
              <a:buFont typeface="Noto Symbol"/>
              <a:buChar char=""/>
              <a:defRPr sz="1800">
                <a:solidFill>
                  <a:srgbClr val="3F3F3F"/>
                </a:solidFill>
                <a:latin typeface="Trebuchet MS"/>
                <a:ea typeface="Trebuchet MS"/>
                <a:cs typeface="Trebuchet MS"/>
                <a:sym typeface="Trebuchet MS"/>
              </a:defRPr>
            </a:lvl1pPr>
            <a:lvl2pPr marL="742950" indent="-204469" algn="l" rtl="0">
              <a:spcBef>
                <a:spcPts val="1000"/>
              </a:spcBef>
              <a:spcAft>
                <a:spcPts val="0"/>
              </a:spcAft>
              <a:buClr>
                <a:schemeClr val="accent1"/>
              </a:buClr>
              <a:buFont typeface="Noto Symbol"/>
              <a:buChar char=""/>
              <a:defRPr sz="1600">
                <a:solidFill>
                  <a:srgbClr val="3F3F3F"/>
                </a:solidFill>
                <a:latin typeface="Trebuchet MS"/>
                <a:ea typeface="Trebuchet MS"/>
                <a:cs typeface="Trebuchet MS"/>
                <a:sym typeface="Trebuchet MS"/>
              </a:defRPr>
            </a:lvl2pPr>
            <a:lvl3pPr marL="1143000" indent="-157480" algn="l" rtl="0">
              <a:spcBef>
                <a:spcPts val="1000"/>
              </a:spcBef>
              <a:spcAft>
                <a:spcPts val="0"/>
              </a:spcAft>
              <a:buClr>
                <a:schemeClr val="accent1"/>
              </a:buClr>
              <a:buFont typeface="Noto Symbol"/>
              <a:buChar char=""/>
              <a:defRPr sz="1400">
                <a:solidFill>
                  <a:srgbClr val="3F3F3F"/>
                </a:solidFill>
                <a:latin typeface="Trebuchet MS"/>
                <a:ea typeface="Trebuchet MS"/>
                <a:cs typeface="Trebuchet MS"/>
                <a:sym typeface="Trebuchet MS"/>
              </a:defRPr>
            </a:lvl3pPr>
            <a:lvl4pPr marL="16002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4pPr>
            <a:lvl5pPr marL="20574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5pPr>
            <a:lvl6pPr marL="25146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6pPr>
            <a:lvl7pPr marL="29718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7pPr>
            <a:lvl8pPr marL="3429000" indent="-167640"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8pPr>
            <a:lvl9pPr marL="3886200" indent="-167640"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9pPr>
          </a:lstStyle>
          <a:p>
            <a:endParaRPr/>
          </a:p>
        </p:txBody>
      </p:sp>
      <p:sp>
        <p:nvSpPr>
          <p:cNvPr id="53" name="Shape 53"/>
          <p:cNvSpPr txBox="1">
            <a:spLocks noGrp="1"/>
          </p:cNvSpPr>
          <p:nvPr>
            <p:ph type="body" idx="2"/>
          </p:nvPr>
        </p:nvSpPr>
        <p:spPr>
          <a:xfrm>
            <a:off x="5089969" y="2160589"/>
            <a:ext cx="4184033" cy="3880773"/>
          </a:xfrm>
          <a:prstGeom prst="rect">
            <a:avLst/>
          </a:prstGeom>
          <a:noFill/>
          <a:ln>
            <a:noFill/>
          </a:ln>
        </p:spPr>
        <p:txBody>
          <a:bodyPr lIns="91425" tIns="91425" rIns="91425" bIns="91425" anchor="t" anchorCtr="0"/>
          <a:lstStyle>
            <a:lvl1pPr marL="342900" indent="-251459" algn="l" rtl="0">
              <a:spcBef>
                <a:spcPts val="1000"/>
              </a:spcBef>
              <a:spcAft>
                <a:spcPts val="0"/>
              </a:spcAft>
              <a:buClr>
                <a:schemeClr val="accent1"/>
              </a:buClr>
              <a:buFont typeface="Noto Symbol"/>
              <a:buChar char=""/>
              <a:defRPr sz="1800">
                <a:solidFill>
                  <a:srgbClr val="3F3F3F"/>
                </a:solidFill>
                <a:latin typeface="Trebuchet MS"/>
                <a:ea typeface="Trebuchet MS"/>
                <a:cs typeface="Trebuchet MS"/>
                <a:sym typeface="Trebuchet MS"/>
              </a:defRPr>
            </a:lvl1pPr>
            <a:lvl2pPr marL="742950" indent="-204469" algn="l" rtl="0">
              <a:spcBef>
                <a:spcPts val="1000"/>
              </a:spcBef>
              <a:spcAft>
                <a:spcPts val="0"/>
              </a:spcAft>
              <a:buClr>
                <a:schemeClr val="accent1"/>
              </a:buClr>
              <a:buFont typeface="Noto Symbol"/>
              <a:buChar char=""/>
              <a:defRPr sz="1600">
                <a:solidFill>
                  <a:srgbClr val="3F3F3F"/>
                </a:solidFill>
                <a:latin typeface="Trebuchet MS"/>
                <a:ea typeface="Trebuchet MS"/>
                <a:cs typeface="Trebuchet MS"/>
                <a:sym typeface="Trebuchet MS"/>
              </a:defRPr>
            </a:lvl2pPr>
            <a:lvl3pPr marL="1143000" indent="-157480" algn="l" rtl="0">
              <a:spcBef>
                <a:spcPts val="1000"/>
              </a:spcBef>
              <a:spcAft>
                <a:spcPts val="0"/>
              </a:spcAft>
              <a:buClr>
                <a:schemeClr val="accent1"/>
              </a:buClr>
              <a:buFont typeface="Noto Symbol"/>
              <a:buChar char=""/>
              <a:defRPr sz="1400">
                <a:solidFill>
                  <a:srgbClr val="3F3F3F"/>
                </a:solidFill>
                <a:latin typeface="Trebuchet MS"/>
                <a:ea typeface="Trebuchet MS"/>
                <a:cs typeface="Trebuchet MS"/>
                <a:sym typeface="Trebuchet MS"/>
              </a:defRPr>
            </a:lvl3pPr>
            <a:lvl4pPr marL="16002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4pPr>
            <a:lvl5pPr marL="20574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5pPr>
            <a:lvl6pPr marL="25146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6pPr>
            <a:lvl7pPr marL="29718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7pPr>
            <a:lvl8pPr marL="3429000" indent="-167640"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8pPr>
            <a:lvl9pPr marL="3886200" indent="-167640"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9pPr>
          </a:lstStyle>
          <a:p>
            <a:endParaRPr/>
          </a:p>
        </p:txBody>
      </p:sp>
      <p:sp>
        <p:nvSpPr>
          <p:cNvPr id="54" name="Shape 54"/>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indent="0" algn="r"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55" name="Shape 55"/>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indent="0" algn="l"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56" name="Shape 56"/>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Clr>
                <a:srgbClr val="888888"/>
              </a:buClr>
              <a:buSzPct val="25000"/>
              <a:buFont typeface="Calibri"/>
              <a:buNone/>
            </a:pPr>
            <a:fld id="{00000000-1234-1234-1234-123412341234}" type="slidenum">
              <a:rPr lang="en-US" sz="1200" b="0" i="0" u="none" strike="noStrike" cap="none" baseline="0">
                <a:solidFill>
                  <a:srgbClr val="888888"/>
                </a:solidFill>
                <a:latin typeface="Calibri"/>
                <a:ea typeface="Calibri"/>
                <a:cs typeface="Calibri"/>
                <a:sym typeface="Calibri"/>
              </a:rPr>
              <a:pPr marL="0" marR="0" lvl="0" indent="0" algn="r" rtl="0">
                <a:spcBef>
                  <a:spcPts val="0"/>
                </a:spcBef>
                <a:buClr>
                  <a:srgbClr val="888888"/>
                </a:buClr>
                <a:buSzPct val="25000"/>
                <a:buFont typeface="Calibri"/>
                <a:buNone/>
              </a:pPr>
              <a:t>&lt;#&gt;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比較">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677333" y="609600"/>
            <a:ext cx="8596668" cy="1320800"/>
          </a:xfrm>
          <a:prstGeom prst="rect">
            <a:avLst/>
          </a:prstGeom>
          <a:noFill/>
          <a:ln>
            <a:noFill/>
          </a:ln>
        </p:spPr>
        <p:txBody>
          <a:bodyPr lIns="91425" tIns="91425" rIns="91425" bIns="91425" anchor="t" anchorCtr="0"/>
          <a:lstStyle>
            <a:lvl1pPr rtl="0">
              <a:spcBef>
                <a:spcPts val="0"/>
              </a:spcBef>
              <a:defRPr/>
            </a:lvl1pPr>
            <a:lvl2pPr rtl="0">
              <a:spcBef>
                <a:spcPts val="0"/>
              </a:spcBef>
              <a:defRPr sz="1800">
                <a:solidFill>
                  <a:schemeClr val="dk2"/>
                </a:solidFill>
              </a:defRPr>
            </a:lvl2pPr>
            <a:lvl3pPr rtl="0">
              <a:spcBef>
                <a:spcPts val="0"/>
              </a:spcBef>
              <a:defRPr sz="1800">
                <a:solidFill>
                  <a:schemeClr val="dk2"/>
                </a:solidFill>
              </a:defRPr>
            </a:lvl3pPr>
            <a:lvl4pPr rtl="0">
              <a:spcBef>
                <a:spcPts val="0"/>
              </a:spcBef>
              <a:defRPr sz="1800">
                <a:solidFill>
                  <a:schemeClr val="dk2"/>
                </a:solidFill>
              </a:defRPr>
            </a:lvl4pPr>
            <a:lvl5pPr rtl="0">
              <a:spcBef>
                <a:spcPts val="0"/>
              </a:spcBef>
              <a:defRPr sz="1800">
                <a:solidFill>
                  <a:schemeClr val="dk2"/>
                </a:solidFill>
              </a:defRPr>
            </a:lvl5pPr>
            <a:lvl6pPr rtl="0">
              <a:spcBef>
                <a:spcPts val="0"/>
              </a:spcBef>
              <a:defRPr sz="1800">
                <a:solidFill>
                  <a:schemeClr val="dk2"/>
                </a:solidFill>
              </a:defRPr>
            </a:lvl6pPr>
            <a:lvl7pPr rtl="0">
              <a:spcBef>
                <a:spcPts val="0"/>
              </a:spcBef>
              <a:defRPr sz="1800">
                <a:solidFill>
                  <a:schemeClr val="dk2"/>
                </a:solidFill>
              </a:defRPr>
            </a:lvl7pPr>
            <a:lvl8pPr rtl="0">
              <a:spcBef>
                <a:spcPts val="0"/>
              </a:spcBef>
              <a:defRPr sz="1800">
                <a:solidFill>
                  <a:schemeClr val="dk2"/>
                </a:solidFill>
              </a:defRPr>
            </a:lvl8pPr>
            <a:lvl9pPr rtl="0">
              <a:spcBef>
                <a:spcPts val="0"/>
              </a:spcBef>
              <a:defRPr sz="1800">
                <a:solidFill>
                  <a:schemeClr val="dk2"/>
                </a:solidFill>
              </a:defRPr>
            </a:lvl9pPr>
          </a:lstStyle>
          <a:p>
            <a:endParaRPr/>
          </a:p>
        </p:txBody>
      </p:sp>
      <p:sp>
        <p:nvSpPr>
          <p:cNvPr id="59" name="Shape 59"/>
          <p:cNvSpPr txBox="1">
            <a:spLocks noGrp="1"/>
          </p:cNvSpPr>
          <p:nvPr>
            <p:ph type="body" idx="1"/>
          </p:nvPr>
        </p:nvSpPr>
        <p:spPr>
          <a:xfrm>
            <a:off x="675745" y="2160983"/>
            <a:ext cx="4185622" cy="576262"/>
          </a:xfrm>
          <a:prstGeom prst="rect">
            <a:avLst/>
          </a:prstGeom>
          <a:noFill/>
          <a:ln>
            <a:noFill/>
          </a:ln>
        </p:spPr>
        <p:txBody>
          <a:bodyPr lIns="91425" tIns="91425" rIns="91425" bIns="91425" anchor="b" anchorCtr="0"/>
          <a:lstStyle>
            <a:lvl1pPr marL="0" indent="0" rtl="0">
              <a:spcBef>
                <a:spcPts val="0"/>
              </a:spcBef>
              <a:buFont typeface="Trebuchet MS"/>
              <a:buNone/>
              <a:defRPr sz="2400" b="0"/>
            </a:lvl1pPr>
            <a:lvl2pPr marL="457200" indent="0" rtl="0">
              <a:spcBef>
                <a:spcPts val="0"/>
              </a:spcBef>
              <a:buFont typeface="Trebuchet MS"/>
              <a:buNone/>
              <a:defRPr sz="2000" b="1"/>
            </a:lvl2pPr>
            <a:lvl3pPr marL="914400" indent="0" rtl="0">
              <a:spcBef>
                <a:spcPts val="0"/>
              </a:spcBef>
              <a:buFont typeface="Trebuchet MS"/>
              <a:buNone/>
              <a:defRPr sz="1800" b="1"/>
            </a:lvl3pPr>
            <a:lvl4pPr marL="1371600" indent="0" rtl="0">
              <a:spcBef>
                <a:spcPts val="0"/>
              </a:spcBef>
              <a:buFont typeface="Trebuchet MS"/>
              <a:buNone/>
              <a:defRPr sz="1600" b="1"/>
            </a:lvl4pPr>
            <a:lvl5pPr marL="1828800" indent="0" rtl="0">
              <a:spcBef>
                <a:spcPts val="0"/>
              </a:spcBef>
              <a:buFont typeface="Trebuchet MS"/>
              <a:buNone/>
              <a:defRPr sz="1600" b="1"/>
            </a:lvl5pPr>
            <a:lvl6pPr marL="2286000" indent="0" rtl="0">
              <a:spcBef>
                <a:spcPts val="0"/>
              </a:spcBef>
              <a:buFont typeface="Trebuchet MS"/>
              <a:buNone/>
              <a:defRPr sz="1600" b="1"/>
            </a:lvl6pPr>
            <a:lvl7pPr marL="2743200" indent="0" rtl="0">
              <a:spcBef>
                <a:spcPts val="0"/>
              </a:spcBef>
              <a:buFont typeface="Trebuchet MS"/>
              <a:buNone/>
              <a:defRPr sz="1600" b="1"/>
            </a:lvl7pPr>
            <a:lvl8pPr marL="3200400" indent="0" rtl="0">
              <a:spcBef>
                <a:spcPts val="0"/>
              </a:spcBef>
              <a:buFont typeface="Trebuchet MS"/>
              <a:buNone/>
              <a:defRPr sz="1600" b="1"/>
            </a:lvl8pPr>
            <a:lvl9pPr marL="3657600" indent="0" rtl="0">
              <a:spcBef>
                <a:spcPts val="0"/>
              </a:spcBef>
              <a:buFont typeface="Trebuchet MS"/>
              <a:buNone/>
              <a:defRPr sz="1600" b="1"/>
            </a:lvl9pPr>
          </a:lstStyle>
          <a:p>
            <a:endParaRPr/>
          </a:p>
        </p:txBody>
      </p:sp>
      <p:sp>
        <p:nvSpPr>
          <p:cNvPr id="60" name="Shape 60"/>
          <p:cNvSpPr txBox="1">
            <a:spLocks noGrp="1"/>
          </p:cNvSpPr>
          <p:nvPr>
            <p:ph type="body" idx="2"/>
          </p:nvPr>
        </p:nvSpPr>
        <p:spPr>
          <a:xfrm>
            <a:off x="675745" y="2737244"/>
            <a:ext cx="4185622" cy="3304117"/>
          </a:xfrm>
          <a:prstGeom prst="rect">
            <a:avLst/>
          </a:prstGeom>
          <a:noFill/>
          <a:ln>
            <a:noFill/>
          </a:ln>
        </p:spPr>
        <p:txBody>
          <a:bodyPr lIns="91425" tIns="91425" rIns="91425" bIns="91425" anchor="t" anchorCtr="0"/>
          <a:lstStyle>
            <a:lvl1pPr marL="342900" indent="-251459" algn="l" rtl="0">
              <a:spcBef>
                <a:spcPts val="1000"/>
              </a:spcBef>
              <a:spcAft>
                <a:spcPts val="0"/>
              </a:spcAft>
              <a:buClr>
                <a:schemeClr val="accent1"/>
              </a:buClr>
              <a:buFont typeface="Noto Symbol"/>
              <a:buChar char=""/>
              <a:defRPr sz="1800">
                <a:solidFill>
                  <a:srgbClr val="3F3F3F"/>
                </a:solidFill>
                <a:latin typeface="Trebuchet MS"/>
                <a:ea typeface="Trebuchet MS"/>
                <a:cs typeface="Trebuchet MS"/>
                <a:sym typeface="Trebuchet MS"/>
              </a:defRPr>
            </a:lvl1pPr>
            <a:lvl2pPr marL="742950" indent="-204469" algn="l" rtl="0">
              <a:spcBef>
                <a:spcPts val="1000"/>
              </a:spcBef>
              <a:spcAft>
                <a:spcPts val="0"/>
              </a:spcAft>
              <a:buClr>
                <a:schemeClr val="accent1"/>
              </a:buClr>
              <a:buFont typeface="Noto Symbol"/>
              <a:buChar char=""/>
              <a:defRPr sz="1600">
                <a:solidFill>
                  <a:srgbClr val="3F3F3F"/>
                </a:solidFill>
                <a:latin typeface="Trebuchet MS"/>
                <a:ea typeface="Trebuchet MS"/>
                <a:cs typeface="Trebuchet MS"/>
                <a:sym typeface="Trebuchet MS"/>
              </a:defRPr>
            </a:lvl2pPr>
            <a:lvl3pPr marL="1143000" indent="-157480" algn="l" rtl="0">
              <a:spcBef>
                <a:spcPts val="1000"/>
              </a:spcBef>
              <a:spcAft>
                <a:spcPts val="0"/>
              </a:spcAft>
              <a:buClr>
                <a:schemeClr val="accent1"/>
              </a:buClr>
              <a:buFont typeface="Noto Symbol"/>
              <a:buChar char=""/>
              <a:defRPr sz="1400">
                <a:solidFill>
                  <a:srgbClr val="3F3F3F"/>
                </a:solidFill>
                <a:latin typeface="Trebuchet MS"/>
                <a:ea typeface="Trebuchet MS"/>
                <a:cs typeface="Trebuchet MS"/>
                <a:sym typeface="Trebuchet MS"/>
              </a:defRPr>
            </a:lvl3pPr>
            <a:lvl4pPr marL="16002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4pPr>
            <a:lvl5pPr marL="20574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5pPr>
            <a:lvl6pPr marL="25146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6pPr>
            <a:lvl7pPr marL="29718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7pPr>
            <a:lvl8pPr marL="3429000" indent="-167640"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8pPr>
            <a:lvl9pPr marL="3886200" indent="-167640"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9pPr>
          </a:lstStyle>
          <a:p>
            <a:endParaRPr/>
          </a:p>
        </p:txBody>
      </p:sp>
      <p:sp>
        <p:nvSpPr>
          <p:cNvPr id="61" name="Shape 61"/>
          <p:cNvSpPr txBox="1">
            <a:spLocks noGrp="1"/>
          </p:cNvSpPr>
          <p:nvPr>
            <p:ph type="body" idx="3"/>
          </p:nvPr>
        </p:nvSpPr>
        <p:spPr>
          <a:xfrm>
            <a:off x="5088382" y="2160983"/>
            <a:ext cx="4185617" cy="576262"/>
          </a:xfrm>
          <a:prstGeom prst="rect">
            <a:avLst/>
          </a:prstGeom>
          <a:noFill/>
          <a:ln>
            <a:noFill/>
          </a:ln>
        </p:spPr>
        <p:txBody>
          <a:bodyPr lIns="91425" tIns="91425" rIns="91425" bIns="91425" anchor="b" anchorCtr="0"/>
          <a:lstStyle>
            <a:lvl1pPr marL="0" indent="0" rtl="0">
              <a:spcBef>
                <a:spcPts val="0"/>
              </a:spcBef>
              <a:buFont typeface="Trebuchet MS"/>
              <a:buNone/>
              <a:defRPr sz="2400" b="0"/>
            </a:lvl1pPr>
            <a:lvl2pPr marL="457200" indent="0" rtl="0">
              <a:spcBef>
                <a:spcPts val="0"/>
              </a:spcBef>
              <a:buFont typeface="Trebuchet MS"/>
              <a:buNone/>
              <a:defRPr sz="2000" b="1"/>
            </a:lvl2pPr>
            <a:lvl3pPr marL="914400" indent="0" rtl="0">
              <a:spcBef>
                <a:spcPts val="0"/>
              </a:spcBef>
              <a:buFont typeface="Trebuchet MS"/>
              <a:buNone/>
              <a:defRPr sz="1800" b="1"/>
            </a:lvl3pPr>
            <a:lvl4pPr marL="1371600" indent="0" rtl="0">
              <a:spcBef>
                <a:spcPts val="0"/>
              </a:spcBef>
              <a:buFont typeface="Trebuchet MS"/>
              <a:buNone/>
              <a:defRPr sz="1600" b="1"/>
            </a:lvl4pPr>
            <a:lvl5pPr marL="1828800" indent="0" rtl="0">
              <a:spcBef>
                <a:spcPts val="0"/>
              </a:spcBef>
              <a:buFont typeface="Trebuchet MS"/>
              <a:buNone/>
              <a:defRPr sz="1600" b="1"/>
            </a:lvl5pPr>
            <a:lvl6pPr marL="2286000" indent="0" rtl="0">
              <a:spcBef>
                <a:spcPts val="0"/>
              </a:spcBef>
              <a:buFont typeface="Trebuchet MS"/>
              <a:buNone/>
              <a:defRPr sz="1600" b="1"/>
            </a:lvl6pPr>
            <a:lvl7pPr marL="2743200" indent="0" rtl="0">
              <a:spcBef>
                <a:spcPts val="0"/>
              </a:spcBef>
              <a:buFont typeface="Trebuchet MS"/>
              <a:buNone/>
              <a:defRPr sz="1600" b="1"/>
            </a:lvl7pPr>
            <a:lvl8pPr marL="3200400" indent="0" rtl="0">
              <a:spcBef>
                <a:spcPts val="0"/>
              </a:spcBef>
              <a:buFont typeface="Trebuchet MS"/>
              <a:buNone/>
              <a:defRPr sz="1600" b="1"/>
            </a:lvl8pPr>
            <a:lvl9pPr marL="3657600" indent="0" rtl="0">
              <a:spcBef>
                <a:spcPts val="0"/>
              </a:spcBef>
              <a:buFont typeface="Trebuchet MS"/>
              <a:buNone/>
              <a:defRPr sz="1600" b="1"/>
            </a:lvl9pPr>
          </a:lstStyle>
          <a:p>
            <a:endParaRPr/>
          </a:p>
        </p:txBody>
      </p:sp>
      <p:sp>
        <p:nvSpPr>
          <p:cNvPr id="62" name="Shape 62"/>
          <p:cNvSpPr txBox="1">
            <a:spLocks noGrp="1"/>
          </p:cNvSpPr>
          <p:nvPr>
            <p:ph type="body" idx="4"/>
          </p:nvPr>
        </p:nvSpPr>
        <p:spPr>
          <a:xfrm>
            <a:off x="5088383" y="2737244"/>
            <a:ext cx="4185616" cy="3304117"/>
          </a:xfrm>
          <a:prstGeom prst="rect">
            <a:avLst/>
          </a:prstGeom>
          <a:noFill/>
          <a:ln>
            <a:noFill/>
          </a:ln>
        </p:spPr>
        <p:txBody>
          <a:bodyPr lIns="91425" tIns="91425" rIns="91425" bIns="91425" anchor="t" anchorCtr="0"/>
          <a:lstStyle>
            <a:lvl1pPr marL="342900" indent="-251459" algn="l" rtl="0">
              <a:spcBef>
                <a:spcPts val="1000"/>
              </a:spcBef>
              <a:spcAft>
                <a:spcPts val="0"/>
              </a:spcAft>
              <a:buClr>
                <a:schemeClr val="accent1"/>
              </a:buClr>
              <a:buFont typeface="Noto Symbol"/>
              <a:buChar char=""/>
              <a:defRPr sz="1800">
                <a:solidFill>
                  <a:srgbClr val="3F3F3F"/>
                </a:solidFill>
                <a:latin typeface="Trebuchet MS"/>
                <a:ea typeface="Trebuchet MS"/>
                <a:cs typeface="Trebuchet MS"/>
                <a:sym typeface="Trebuchet MS"/>
              </a:defRPr>
            </a:lvl1pPr>
            <a:lvl2pPr marL="742950" indent="-204469" algn="l" rtl="0">
              <a:spcBef>
                <a:spcPts val="1000"/>
              </a:spcBef>
              <a:spcAft>
                <a:spcPts val="0"/>
              </a:spcAft>
              <a:buClr>
                <a:schemeClr val="accent1"/>
              </a:buClr>
              <a:buFont typeface="Noto Symbol"/>
              <a:buChar char=""/>
              <a:defRPr sz="1600">
                <a:solidFill>
                  <a:srgbClr val="3F3F3F"/>
                </a:solidFill>
                <a:latin typeface="Trebuchet MS"/>
                <a:ea typeface="Trebuchet MS"/>
                <a:cs typeface="Trebuchet MS"/>
                <a:sym typeface="Trebuchet MS"/>
              </a:defRPr>
            </a:lvl2pPr>
            <a:lvl3pPr marL="1143000" indent="-157480" algn="l" rtl="0">
              <a:spcBef>
                <a:spcPts val="1000"/>
              </a:spcBef>
              <a:spcAft>
                <a:spcPts val="0"/>
              </a:spcAft>
              <a:buClr>
                <a:schemeClr val="accent1"/>
              </a:buClr>
              <a:buFont typeface="Noto Symbol"/>
              <a:buChar char=""/>
              <a:defRPr sz="1400">
                <a:solidFill>
                  <a:srgbClr val="3F3F3F"/>
                </a:solidFill>
                <a:latin typeface="Trebuchet MS"/>
                <a:ea typeface="Trebuchet MS"/>
                <a:cs typeface="Trebuchet MS"/>
                <a:sym typeface="Trebuchet MS"/>
              </a:defRPr>
            </a:lvl3pPr>
            <a:lvl4pPr marL="16002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4pPr>
            <a:lvl5pPr marL="20574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5pPr>
            <a:lvl6pPr marL="25146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6pPr>
            <a:lvl7pPr marL="29718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7pPr>
            <a:lvl8pPr marL="3429000" indent="-167640"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8pPr>
            <a:lvl9pPr marL="3886200" indent="-167640"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9pPr>
          </a:lstStyle>
          <a:p>
            <a:endParaRPr/>
          </a:p>
        </p:txBody>
      </p:sp>
      <p:sp>
        <p:nvSpPr>
          <p:cNvPr id="63" name="Shape 63"/>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indent="0" algn="r"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64" name="Shape 64"/>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indent="0" algn="l"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65" name="Shape 65"/>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Clr>
                <a:srgbClr val="888888"/>
              </a:buClr>
              <a:buSzPct val="25000"/>
              <a:buFont typeface="Calibri"/>
              <a:buNone/>
            </a:pPr>
            <a:fld id="{00000000-1234-1234-1234-123412341234}" type="slidenum">
              <a:rPr lang="en-US" sz="1200" b="0" i="0" u="none" strike="noStrike" cap="none" baseline="0">
                <a:solidFill>
                  <a:srgbClr val="888888"/>
                </a:solidFill>
                <a:latin typeface="Calibri"/>
                <a:ea typeface="Calibri"/>
                <a:cs typeface="Calibri"/>
                <a:sym typeface="Calibri"/>
              </a:rPr>
              <a:pPr marL="0" marR="0" lvl="0" indent="0" algn="r" rtl="0">
                <a:spcBef>
                  <a:spcPts val="0"/>
                </a:spcBef>
                <a:buClr>
                  <a:srgbClr val="888888"/>
                </a:buClr>
                <a:buSzPct val="25000"/>
                <a:buFont typeface="Calibri"/>
                <a:buNone/>
              </a:pPr>
              <a:t>&lt;#&gt;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677333" y="609600"/>
            <a:ext cx="8596668" cy="1320800"/>
          </a:xfrm>
          <a:prstGeom prst="rect">
            <a:avLst/>
          </a:prstGeom>
          <a:noFill/>
          <a:ln>
            <a:noFill/>
          </a:ln>
        </p:spPr>
        <p:txBody>
          <a:bodyPr lIns="91425" tIns="91425" rIns="91425" bIns="91425" anchor="t" anchorCtr="0"/>
          <a:lstStyle>
            <a:lvl1pPr algn="l" rtl="0">
              <a:spcBef>
                <a:spcPts val="0"/>
              </a:spcBef>
              <a:buClr>
                <a:schemeClr val="accent1"/>
              </a:buClr>
              <a:buFont typeface="Trebuchet MS"/>
              <a:buNone/>
              <a:defRPr sz="3600">
                <a:solidFill>
                  <a:schemeClr val="accent1"/>
                </a:solidFill>
                <a:latin typeface="Trebuchet MS"/>
                <a:ea typeface="Trebuchet MS"/>
                <a:cs typeface="Trebuchet MS"/>
                <a:sym typeface="Trebuchet MS"/>
              </a:defRPr>
            </a:lvl1pPr>
            <a:lvl2pPr rtl="0">
              <a:spcBef>
                <a:spcPts val="0"/>
              </a:spcBef>
              <a:defRPr sz="1800">
                <a:solidFill>
                  <a:schemeClr val="dk2"/>
                </a:solidFill>
              </a:defRPr>
            </a:lvl2pPr>
            <a:lvl3pPr rtl="0">
              <a:spcBef>
                <a:spcPts val="0"/>
              </a:spcBef>
              <a:defRPr sz="1800">
                <a:solidFill>
                  <a:schemeClr val="dk2"/>
                </a:solidFill>
              </a:defRPr>
            </a:lvl3pPr>
            <a:lvl4pPr rtl="0">
              <a:spcBef>
                <a:spcPts val="0"/>
              </a:spcBef>
              <a:defRPr sz="1800">
                <a:solidFill>
                  <a:schemeClr val="dk2"/>
                </a:solidFill>
              </a:defRPr>
            </a:lvl4pPr>
            <a:lvl5pPr rtl="0">
              <a:spcBef>
                <a:spcPts val="0"/>
              </a:spcBef>
              <a:defRPr sz="1800">
                <a:solidFill>
                  <a:schemeClr val="dk2"/>
                </a:solidFill>
              </a:defRPr>
            </a:lvl5pPr>
            <a:lvl6pPr rtl="0">
              <a:spcBef>
                <a:spcPts val="0"/>
              </a:spcBef>
              <a:defRPr sz="1800">
                <a:solidFill>
                  <a:schemeClr val="dk2"/>
                </a:solidFill>
              </a:defRPr>
            </a:lvl6pPr>
            <a:lvl7pPr rtl="0">
              <a:spcBef>
                <a:spcPts val="0"/>
              </a:spcBef>
              <a:defRPr sz="1800">
                <a:solidFill>
                  <a:schemeClr val="dk2"/>
                </a:solidFill>
              </a:defRPr>
            </a:lvl7pPr>
            <a:lvl8pPr rtl="0">
              <a:spcBef>
                <a:spcPts val="0"/>
              </a:spcBef>
              <a:defRPr sz="1800">
                <a:solidFill>
                  <a:schemeClr val="dk2"/>
                </a:solidFill>
              </a:defRPr>
            </a:lvl8pPr>
            <a:lvl9pPr rtl="0">
              <a:spcBef>
                <a:spcPts val="0"/>
              </a:spcBef>
              <a:defRPr sz="1800">
                <a:solidFill>
                  <a:schemeClr val="dk2"/>
                </a:solidFill>
              </a:defRPr>
            </a:lvl9pPr>
          </a:lstStyle>
          <a:p>
            <a:endParaRPr/>
          </a:p>
        </p:txBody>
      </p:sp>
      <p:sp>
        <p:nvSpPr>
          <p:cNvPr id="68" name="Shape 68"/>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indent="0" algn="r"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69" name="Shape 69"/>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indent="0" algn="l"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70" name="Shape 70"/>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Clr>
                <a:srgbClr val="888888"/>
              </a:buClr>
              <a:buSzPct val="25000"/>
              <a:buFont typeface="Calibri"/>
              <a:buNone/>
            </a:pPr>
            <a:fld id="{00000000-1234-1234-1234-123412341234}" type="slidenum">
              <a:rPr lang="en-US" sz="1200" b="0" i="0" u="none" strike="noStrike" cap="none" baseline="0">
                <a:solidFill>
                  <a:srgbClr val="888888"/>
                </a:solidFill>
                <a:latin typeface="Calibri"/>
                <a:ea typeface="Calibri"/>
                <a:cs typeface="Calibri"/>
                <a:sym typeface="Calibri"/>
              </a:rPr>
              <a:pPr marL="0" marR="0" lvl="0" indent="0" algn="r" rtl="0">
                <a:spcBef>
                  <a:spcPts val="0"/>
                </a:spcBef>
                <a:buClr>
                  <a:srgbClr val="888888"/>
                </a:buClr>
                <a:buSzPct val="25000"/>
                <a:buFont typeface="Calibri"/>
                <a:buNone/>
              </a:pPr>
              <a:t>&lt;#&gt;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白紙">
    <p:spTree>
      <p:nvGrpSpPr>
        <p:cNvPr id="1" name="Shape 71"/>
        <p:cNvGrpSpPr/>
        <p:nvPr/>
      </p:nvGrpSpPr>
      <p:grpSpPr>
        <a:xfrm>
          <a:off x="0" y="0"/>
          <a:ext cx="0" cy="0"/>
          <a:chOff x="0" y="0"/>
          <a:chExt cx="0" cy="0"/>
        </a:xfrm>
      </p:grpSpPr>
      <p:sp>
        <p:nvSpPr>
          <p:cNvPr id="72" name="Shape 72"/>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indent="0" algn="r"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73" name="Shape 73"/>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indent="0" algn="l"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74" name="Shape 74"/>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Clr>
                <a:srgbClr val="888888"/>
              </a:buClr>
              <a:buSzPct val="25000"/>
              <a:buFont typeface="Calibri"/>
              <a:buNone/>
            </a:pPr>
            <a:fld id="{00000000-1234-1234-1234-123412341234}" type="slidenum">
              <a:rPr lang="en-US" sz="1200" b="0" i="0" u="none" strike="noStrike" cap="none" baseline="0">
                <a:solidFill>
                  <a:srgbClr val="888888"/>
                </a:solidFill>
                <a:latin typeface="Calibri"/>
                <a:ea typeface="Calibri"/>
                <a:cs typeface="Calibri"/>
                <a:sym typeface="Calibri"/>
              </a:rPr>
              <a:pPr marL="0" marR="0" lvl="0" indent="0" algn="r" rtl="0">
                <a:spcBef>
                  <a:spcPts val="0"/>
                </a:spcBef>
                <a:buClr>
                  <a:srgbClr val="888888"/>
                </a:buClr>
                <a:buSzPct val="25000"/>
                <a:buFont typeface="Calibri"/>
                <a:buNone/>
              </a:pPr>
              <a:t>&lt;#&gt;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タイトル付きの コンテンツ">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677333" y="1498604"/>
            <a:ext cx="3854527" cy="1278465"/>
          </a:xfrm>
          <a:prstGeom prst="rect">
            <a:avLst/>
          </a:prstGeom>
          <a:noFill/>
          <a:ln>
            <a:noFill/>
          </a:ln>
        </p:spPr>
        <p:txBody>
          <a:bodyPr lIns="91425" tIns="91425" rIns="91425" bIns="91425" anchor="b" anchorCtr="0"/>
          <a:lstStyle>
            <a:lvl1pPr rtl="0">
              <a:spcBef>
                <a:spcPts val="0"/>
              </a:spcBef>
              <a:defRPr sz="2000"/>
            </a:lvl1pPr>
            <a:lvl2pPr rtl="0">
              <a:spcBef>
                <a:spcPts val="0"/>
              </a:spcBef>
              <a:defRPr sz="1800">
                <a:solidFill>
                  <a:schemeClr val="dk2"/>
                </a:solidFill>
              </a:defRPr>
            </a:lvl2pPr>
            <a:lvl3pPr rtl="0">
              <a:spcBef>
                <a:spcPts val="0"/>
              </a:spcBef>
              <a:defRPr sz="1800">
                <a:solidFill>
                  <a:schemeClr val="dk2"/>
                </a:solidFill>
              </a:defRPr>
            </a:lvl3pPr>
            <a:lvl4pPr rtl="0">
              <a:spcBef>
                <a:spcPts val="0"/>
              </a:spcBef>
              <a:defRPr sz="1800">
                <a:solidFill>
                  <a:schemeClr val="dk2"/>
                </a:solidFill>
              </a:defRPr>
            </a:lvl4pPr>
            <a:lvl5pPr rtl="0">
              <a:spcBef>
                <a:spcPts val="0"/>
              </a:spcBef>
              <a:defRPr sz="1800">
                <a:solidFill>
                  <a:schemeClr val="dk2"/>
                </a:solidFill>
              </a:defRPr>
            </a:lvl5pPr>
            <a:lvl6pPr rtl="0">
              <a:spcBef>
                <a:spcPts val="0"/>
              </a:spcBef>
              <a:defRPr sz="1800">
                <a:solidFill>
                  <a:schemeClr val="dk2"/>
                </a:solidFill>
              </a:defRPr>
            </a:lvl6pPr>
            <a:lvl7pPr rtl="0">
              <a:spcBef>
                <a:spcPts val="0"/>
              </a:spcBef>
              <a:defRPr sz="1800">
                <a:solidFill>
                  <a:schemeClr val="dk2"/>
                </a:solidFill>
              </a:defRPr>
            </a:lvl7pPr>
            <a:lvl8pPr rtl="0">
              <a:spcBef>
                <a:spcPts val="0"/>
              </a:spcBef>
              <a:defRPr sz="1800">
                <a:solidFill>
                  <a:schemeClr val="dk2"/>
                </a:solidFill>
              </a:defRPr>
            </a:lvl8pPr>
            <a:lvl9pPr rtl="0">
              <a:spcBef>
                <a:spcPts val="0"/>
              </a:spcBef>
              <a:defRPr sz="1800">
                <a:solidFill>
                  <a:schemeClr val="dk2"/>
                </a:solidFill>
              </a:defRPr>
            </a:lvl9pPr>
          </a:lstStyle>
          <a:p>
            <a:endParaRPr/>
          </a:p>
        </p:txBody>
      </p:sp>
      <p:sp>
        <p:nvSpPr>
          <p:cNvPr id="77" name="Shape 77"/>
          <p:cNvSpPr txBox="1">
            <a:spLocks noGrp="1"/>
          </p:cNvSpPr>
          <p:nvPr>
            <p:ph type="body" idx="1"/>
          </p:nvPr>
        </p:nvSpPr>
        <p:spPr>
          <a:xfrm>
            <a:off x="4760460" y="514924"/>
            <a:ext cx="4513540" cy="5526437"/>
          </a:xfrm>
          <a:prstGeom prst="rect">
            <a:avLst/>
          </a:prstGeom>
          <a:noFill/>
          <a:ln>
            <a:noFill/>
          </a:ln>
        </p:spPr>
        <p:txBody>
          <a:bodyPr lIns="91425" tIns="91425" rIns="91425" bIns="91425" anchor="t" anchorCtr="0"/>
          <a:lstStyle>
            <a:lvl1pPr marL="342900" indent="-251459" algn="l" rtl="0">
              <a:spcBef>
                <a:spcPts val="1000"/>
              </a:spcBef>
              <a:spcAft>
                <a:spcPts val="0"/>
              </a:spcAft>
              <a:buClr>
                <a:schemeClr val="accent1"/>
              </a:buClr>
              <a:buFont typeface="Noto Symbol"/>
              <a:buChar char=""/>
              <a:defRPr sz="1800">
                <a:solidFill>
                  <a:srgbClr val="3F3F3F"/>
                </a:solidFill>
                <a:latin typeface="Trebuchet MS"/>
                <a:ea typeface="Trebuchet MS"/>
                <a:cs typeface="Trebuchet MS"/>
                <a:sym typeface="Trebuchet MS"/>
              </a:defRPr>
            </a:lvl1pPr>
            <a:lvl2pPr marL="742950" indent="-204469" algn="l" rtl="0">
              <a:spcBef>
                <a:spcPts val="1000"/>
              </a:spcBef>
              <a:spcAft>
                <a:spcPts val="0"/>
              </a:spcAft>
              <a:buClr>
                <a:schemeClr val="accent1"/>
              </a:buClr>
              <a:buFont typeface="Noto Symbol"/>
              <a:buChar char=""/>
              <a:defRPr sz="1600">
                <a:solidFill>
                  <a:srgbClr val="3F3F3F"/>
                </a:solidFill>
                <a:latin typeface="Trebuchet MS"/>
                <a:ea typeface="Trebuchet MS"/>
                <a:cs typeface="Trebuchet MS"/>
                <a:sym typeface="Trebuchet MS"/>
              </a:defRPr>
            </a:lvl2pPr>
            <a:lvl3pPr marL="1143000" indent="-157480" algn="l" rtl="0">
              <a:spcBef>
                <a:spcPts val="1000"/>
              </a:spcBef>
              <a:spcAft>
                <a:spcPts val="0"/>
              </a:spcAft>
              <a:buClr>
                <a:schemeClr val="accent1"/>
              </a:buClr>
              <a:buFont typeface="Noto Symbol"/>
              <a:buChar char=""/>
              <a:defRPr sz="1400">
                <a:solidFill>
                  <a:srgbClr val="3F3F3F"/>
                </a:solidFill>
                <a:latin typeface="Trebuchet MS"/>
                <a:ea typeface="Trebuchet MS"/>
                <a:cs typeface="Trebuchet MS"/>
                <a:sym typeface="Trebuchet MS"/>
              </a:defRPr>
            </a:lvl3pPr>
            <a:lvl4pPr marL="16002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4pPr>
            <a:lvl5pPr marL="20574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5pPr>
            <a:lvl6pPr marL="25146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6pPr>
            <a:lvl7pPr marL="2971800" indent="-167639"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7pPr>
            <a:lvl8pPr marL="3429000" indent="-167640"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8pPr>
            <a:lvl9pPr marL="3886200" indent="-167640" algn="l" rtl="0">
              <a:spcBef>
                <a:spcPts val="1000"/>
              </a:spcBef>
              <a:spcAft>
                <a:spcPts val="0"/>
              </a:spcAft>
              <a:buClr>
                <a:schemeClr val="accent1"/>
              </a:buClr>
              <a:buFont typeface="Noto Symbol"/>
              <a:buChar char=""/>
              <a:defRPr sz="1200">
                <a:solidFill>
                  <a:srgbClr val="3F3F3F"/>
                </a:solidFill>
                <a:latin typeface="Trebuchet MS"/>
                <a:ea typeface="Trebuchet MS"/>
                <a:cs typeface="Trebuchet MS"/>
                <a:sym typeface="Trebuchet MS"/>
              </a:defRPr>
            </a:lvl9pPr>
          </a:lstStyle>
          <a:p>
            <a:endParaRPr/>
          </a:p>
        </p:txBody>
      </p:sp>
      <p:sp>
        <p:nvSpPr>
          <p:cNvPr id="78" name="Shape 78"/>
          <p:cNvSpPr txBox="1">
            <a:spLocks noGrp="1"/>
          </p:cNvSpPr>
          <p:nvPr>
            <p:ph type="body" idx="2"/>
          </p:nvPr>
        </p:nvSpPr>
        <p:spPr>
          <a:xfrm>
            <a:off x="677333" y="2777068"/>
            <a:ext cx="3854527" cy="2584448"/>
          </a:xfrm>
          <a:prstGeom prst="rect">
            <a:avLst/>
          </a:prstGeom>
          <a:noFill/>
          <a:ln>
            <a:noFill/>
          </a:ln>
        </p:spPr>
        <p:txBody>
          <a:bodyPr lIns="91425" tIns="91425" rIns="91425" bIns="91425" anchor="t" anchorCtr="0"/>
          <a:lstStyle>
            <a:lvl1pPr marL="0" indent="0" rtl="0">
              <a:spcBef>
                <a:spcPts val="0"/>
              </a:spcBef>
              <a:buFont typeface="Trebuchet MS"/>
              <a:buNone/>
              <a:defRPr sz="1400"/>
            </a:lvl1pPr>
            <a:lvl2pPr marL="457063" indent="-12562" rtl="0">
              <a:spcBef>
                <a:spcPts val="0"/>
              </a:spcBef>
              <a:buFont typeface="Trebuchet MS"/>
              <a:buNone/>
              <a:defRPr sz="1400"/>
            </a:lvl2pPr>
            <a:lvl3pPr marL="914126" indent="-12425" rtl="0">
              <a:spcBef>
                <a:spcPts val="0"/>
              </a:spcBef>
              <a:buFont typeface="Trebuchet MS"/>
              <a:buNone/>
              <a:defRPr sz="1200"/>
            </a:lvl3pPr>
            <a:lvl4pPr marL="1371189" indent="-12288" rtl="0">
              <a:spcBef>
                <a:spcPts val="0"/>
              </a:spcBef>
              <a:buFont typeface="Trebuchet MS"/>
              <a:buNone/>
              <a:defRPr sz="1000"/>
            </a:lvl4pPr>
            <a:lvl5pPr marL="1828251" indent="-12151" rtl="0">
              <a:spcBef>
                <a:spcPts val="0"/>
              </a:spcBef>
              <a:buFont typeface="Trebuchet MS"/>
              <a:buNone/>
              <a:defRPr sz="1000"/>
            </a:lvl5pPr>
            <a:lvl6pPr marL="2285314" indent="-12013" rtl="0">
              <a:spcBef>
                <a:spcPts val="0"/>
              </a:spcBef>
              <a:buFont typeface="Trebuchet MS"/>
              <a:buNone/>
              <a:defRPr sz="1000"/>
            </a:lvl6pPr>
            <a:lvl7pPr marL="2742377" indent="-11876" rtl="0">
              <a:spcBef>
                <a:spcPts val="0"/>
              </a:spcBef>
              <a:buFont typeface="Trebuchet MS"/>
              <a:buNone/>
              <a:defRPr sz="1000"/>
            </a:lvl7pPr>
            <a:lvl8pPr marL="3199440" indent="-11739" rtl="0">
              <a:spcBef>
                <a:spcPts val="0"/>
              </a:spcBef>
              <a:buFont typeface="Trebuchet MS"/>
              <a:buNone/>
              <a:defRPr sz="1000"/>
            </a:lvl8pPr>
            <a:lvl9pPr marL="3656503" indent="-11603" rtl="0">
              <a:spcBef>
                <a:spcPts val="0"/>
              </a:spcBef>
              <a:buFont typeface="Trebuchet MS"/>
              <a:buNone/>
              <a:defRPr sz="1000"/>
            </a:lvl9pPr>
          </a:lstStyle>
          <a:p>
            <a:endParaRPr/>
          </a:p>
        </p:txBody>
      </p:sp>
      <p:sp>
        <p:nvSpPr>
          <p:cNvPr id="79" name="Shape 79"/>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indent="0" algn="r"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80" name="Shape 80"/>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indent="0" algn="l"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81" name="Shape 81"/>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Clr>
                <a:srgbClr val="888888"/>
              </a:buClr>
              <a:buSzPct val="25000"/>
              <a:buFont typeface="Calibri"/>
              <a:buNone/>
            </a:pPr>
            <a:fld id="{00000000-1234-1234-1234-123412341234}" type="slidenum">
              <a:rPr lang="en-US" sz="1200" b="0" i="0" u="none" strike="noStrike" cap="none" baseline="0">
                <a:solidFill>
                  <a:srgbClr val="888888"/>
                </a:solidFill>
                <a:latin typeface="Calibri"/>
                <a:ea typeface="Calibri"/>
                <a:cs typeface="Calibri"/>
                <a:sym typeface="Calibri"/>
              </a:rPr>
              <a:pPr marL="0" marR="0" lvl="0" indent="0" algn="r" rtl="0">
                <a:spcBef>
                  <a:spcPts val="0"/>
                </a:spcBef>
                <a:buClr>
                  <a:srgbClr val="888888"/>
                </a:buClr>
                <a:buSzPct val="25000"/>
                <a:buFont typeface="Calibri"/>
                <a:buNone/>
              </a:pPr>
              <a:t>&lt;#&gt;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タイトル付きの図">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677333" y="4800600"/>
            <a:ext cx="8596667" cy="566737"/>
          </a:xfrm>
          <a:prstGeom prst="rect">
            <a:avLst/>
          </a:prstGeom>
          <a:noFill/>
          <a:ln>
            <a:noFill/>
          </a:ln>
        </p:spPr>
        <p:txBody>
          <a:bodyPr lIns="91425" tIns="91425" rIns="91425" bIns="91425" anchor="b" anchorCtr="0"/>
          <a:lstStyle>
            <a:lvl1pPr algn="l" rtl="0">
              <a:spcBef>
                <a:spcPts val="0"/>
              </a:spcBef>
              <a:defRPr sz="2400" b="0"/>
            </a:lvl1pPr>
            <a:lvl2pPr rtl="0">
              <a:spcBef>
                <a:spcPts val="0"/>
              </a:spcBef>
              <a:defRPr sz="1800">
                <a:solidFill>
                  <a:schemeClr val="dk2"/>
                </a:solidFill>
              </a:defRPr>
            </a:lvl2pPr>
            <a:lvl3pPr rtl="0">
              <a:spcBef>
                <a:spcPts val="0"/>
              </a:spcBef>
              <a:defRPr sz="1800">
                <a:solidFill>
                  <a:schemeClr val="dk2"/>
                </a:solidFill>
              </a:defRPr>
            </a:lvl3pPr>
            <a:lvl4pPr rtl="0">
              <a:spcBef>
                <a:spcPts val="0"/>
              </a:spcBef>
              <a:defRPr sz="1800">
                <a:solidFill>
                  <a:schemeClr val="dk2"/>
                </a:solidFill>
              </a:defRPr>
            </a:lvl4pPr>
            <a:lvl5pPr rtl="0">
              <a:spcBef>
                <a:spcPts val="0"/>
              </a:spcBef>
              <a:defRPr sz="1800">
                <a:solidFill>
                  <a:schemeClr val="dk2"/>
                </a:solidFill>
              </a:defRPr>
            </a:lvl5pPr>
            <a:lvl6pPr rtl="0">
              <a:spcBef>
                <a:spcPts val="0"/>
              </a:spcBef>
              <a:defRPr sz="1800">
                <a:solidFill>
                  <a:schemeClr val="dk2"/>
                </a:solidFill>
              </a:defRPr>
            </a:lvl6pPr>
            <a:lvl7pPr rtl="0">
              <a:spcBef>
                <a:spcPts val="0"/>
              </a:spcBef>
              <a:defRPr sz="1800">
                <a:solidFill>
                  <a:schemeClr val="dk2"/>
                </a:solidFill>
              </a:defRPr>
            </a:lvl7pPr>
            <a:lvl8pPr rtl="0">
              <a:spcBef>
                <a:spcPts val="0"/>
              </a:spcBef>
              <a:defRPr sz="1800">
                <a:solidFill>
                  <a:schemeClr val="dk2"/>
                </a:solidFill>
              </a:defRPr>
            </a:lvl8pPr>
            <a:lvl9pPr rtl="0">
              <a:spcBef>
                <a:spcPts val="0"/>
              </a:spcBef>
              <a:defRPr sz="1800">
                <a:solidFill>
                  <a:schemeClr val="dk2"/>
                </a:solidFill>
              </a:defRPr>
            </a:lvl9pPr>
          </a:lstStyle>
          <a:p>
            <a:endParaRPr/>
          </a:p>
        </p:txBody>
      </p:sp>
      <p:sp>
        <p:nvSpPr>
          <p:cNvPr id="84" name="Shape 84"/>
          <p:cNvSpPr>
            <a:spLocks noGrp="1"/>
          </p:cNvSpPr>
          <p:nvPr>
            <p:ph type="pic" idx="2"/>
          </p:nvPr>
        </p:nvSpPr>
        <p:spPr>
          <a:xfrm>
            <a:off x="677333" y="609600"/>
            <a:ext cx="8596668" cy="3845718"/>
          </a:xfrm>
          <a:prstGeom prst="rect">
            <a:avLst/>
          </a:prstGeom>
          <a:noFill/>
          <a:ln>
            <a:noFill/>
          </a:ln>
        </p:spPr>
      </p:sp>
      <p:sp>
        <p:nvSpPr>
          <p:cNvPr id="85" name="Shape 85"/>
          <p:cNvSpPr txBox="1">
            <a:spLocks noGrp="1"/>
          </p:cNvSpPr>
          <p:nvPr>
            <p:ph type="body" idx="1"/>
          </p:nvPr>
        </p:nvSpPr>
        <p:spPr>
          <a:xfrm>
            <a:off x="677333" y="5367337"/>
            <a:ext cx="8596667" cy="674024"/>
          </a:xfrm>
          <a:prstGeom prst="rect">
            <a:avLst/>
          </a:prstGeom>
          <a:noFill/>
          <a:ln>
            <a:noFill/>
          </a:ln>
        </p:spPr>
        <p:txBody>
          <a:bodyPr lIns="91425" tIns="91425" rIns="91425" bIns="91425" anchor="t" anchorCtr="0"/>
          <a:lstStyle>
            <a:lvl1pPr marL="0" indent="0" rtl="0">
              <a:spcBef>
                <a:spcPts val="0"/>
              </a:spcBef>
              <a:buFont typeface="Trebuchet MS"/>
              <a:buNone/>
              <a:defRPr sz="1200"/>
            </a:lvl1pPr>
            <a:lvl2pPr marL="457200" indent="0" rtl="0">
              <a:spcBef>
                <a:spcPts val="0"/>
              </a:spcBef>
              <a:buFont typeface="Trebuchet MS"/>
              <a:buNone/>
              <a:defRPr sz="1200"/>
            </a:lvl2pPr>
            <a:lvl3pPr marL="914400" indent="0" rtl="0">
              <a:spcBef>
                <a:spcPts val="0"/>
              </a:spcBef>
              <a:buFont typeface="Trebuchet MS"/>
              <a:buNone/>
              <a:defRPr sz="1000"/>
            </a:lvl3pPr>
            <a:lvl4pPr marL="1371600" indent="0" rtl="0">
              <a:spcBef>
                <a:spcPts val="0"/>
              </a:spcBef>
              <a:buFont typeface="Trebuchet MS"/>
              <a:buNone/>
              <a:defRPr sz="900"/>
            </a:lvl4pPr>
            <a:lvl5pPr marL="1828800" indent="0" rtl="0">
              <a:spcBef>
                <a:spcPts val="0"/>
              </a:spcBef>
              <a:buFont typeface="Trebuchet MS"/>
              <a:buNone/>
              <a:defRPr sz="900"/>
            </a:lvl5pPr>
            <a:lvl6pPr marL="2286000" indent="0" rtl="0">
              <a:spcBef>
                <a:spcPts val="0"/>
              </a:spcBef>
              <a:buFont typeface="Trebuchet MS"/>
              <a:buNone/>
              <a:defRPr sz="900"/>
            </a:lvl6pPr>
            <a:lvl7pPr marL="2743200" indent="0" rtl="0">
              <a:spcBef>
                <a:spcPts val="0"/>
              </a:spcBef>
              <a:buFont typeface="Trebuchet MS"/>
              <a:buNone/>
              <a:defRPr sz="900"/>
            </a:lvl7pPr>
            <a:lvl8pPr marL="3200400" indent="0" rtl="0">
              <a:spcBef>
                <a:spcPts val="0"/>
              </a:spcBef>
              <a:buFont typeface="Trebuchet MS"/>
              <a:buNone/>
              <a:defRPr sz="900"/>
            </a:lvl8pPr>
            <a:lvl9pPr marL="3657600" indent="0" rtl="0">
              <a:spcBef>
                <a:spcPts val="0"/>
              </a:spcBef>
              <a:buFont typeface="Trebuchet MS"/>
              <a:buNone/>
              <a:defRPr sz="900"/>
            </a:lvl9pPr>
          </a:lstStyle>
          <a:p>
            <a:endParaRPr/>
          </a:p>
        </p:txBody>
      </p:sp>
      <p:sp>
        <p:nvSpPr>
          <p:cNvPr id="86" name="Shape 86"/>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indent="0" algn="r"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87" name="Shape 87"/>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indent="0" algn="l"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88" name="Shape 88"/>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Clr>
                <a:srgbClr val="888888"/>
              </a:buClr>
              <a:buSzPct val="25000"/>
              <a:buFont typeface="Calibri"/>
              <a:buNone/>
            </a:pPr>
            <a:fld id="{00000000-1234-1234-1234-123412341234}" type="slidenum">
              <a:rPr lang="en-US" sz="1200" b="0" i="0" u="none" strike="noStrike" cap="none" baseline="0">
                <a:solidFill>
                  <a:srgbClr val="888888"/>
                </a:solidFill>
                <a:latin typeface="Calibri"/>
                <a:ea typeface="Calibri"/>
                <a:cs typeface="Calibri"/>
                <a:sym typeface="Calibri"/>
              </a:rPr>
              <a:pPr marL="0" marR="0" lvl="0" indent="0" algn="r" rtl="0">
                <a:spcBef>
                  <a:spcPts val="0"/>
                </a:spcBef>
                <a:buClr>
                  <a:srgbClr val="888888"/>
                </a:buClr>
                <a:buSzPct val="25000"/>
                <a:buFont typeface="Calibri"/>
                <a:buNone/>
              </a:pPr>
              <a:t>&lt;#&gt;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grpSp>
        <p:nvGrpSpPr>
          <p:cNvPr id="5" name="Shape 5"/>
          <p:cNvGrpSpPr/>
          <p:nvPr/>
        </p:nvGrpSpPr>
        <p:grpSpPr>
          <a:xfrm>
            <a:off x="0" y="-8466"/>
            <a:ext cx="12192000" cy="6866467"/>
            <a:chOff x="0" y="-8466"/>
            <a:chExt cx="12192000" cy="6866467"/>
          </a:xfrm>
        </p:grpSpPr>
        <p:cxnSp>
          <p:nvCxnSpPr>
            <p:cNvPr id="6" name="Shape 6"/>
            <p:cNvCxnSpPr/>
            <p:nvPr/>
          </p:nvCxnSpPr>
          <p:spPr>
            <a:xfrm>
              <a:off x="9371011" y="0"/>
              <a:ext cx="1219199" cy="6858000"/>
            </a:xfrm>
            <a:prstGeom prst="straightConnector1">
              <a:avLst/>
            </a:prstGeom>
            <a:noFill/>
            <a:ln w="9525" cap="flat" cmpd="sng">
              <a:solidFill>
                <a:srgbClr val="BFBFBF"/>
              </a:solidFill>
              <a:prstDash val="solid"/>
              <a:round/>
              <a:headEnd type="none" w="med" len="med"/>
              <a:tailEnd type="none" w="med" len="med"/>
            </a:ln>
          </p:spPr>
        </p:cxnSp>
        <p:cxnSp>
          <p:nvCxnSpPr>
            <p:cNvPr id="7" name="Shape 7"/>
            <p:cNvCxnSpPr/>
            <p:nvPr/>
          </p:nvCxnSpPr>
          <p:spPr>
            <a:xfrm flipH="1">
              <a:off x="7425266" y="3681412"/>
              <a:ext cx="4763558" cy="3176586"/>
            </a:xfrm>
            <a:prstGeom prst="straightConnector1">
              <a:avLst/>
            </a:prstGeom>
            <a:noFill/>
            <a:ln w="9525" cap="flat" cmpd="sng">
              <a:solidFill>
                <a:srgbClr val="D8D8D8"/>
              </a:solidFill>
              <a:prstDash val="solid"/>
              <a:round/>
              <a:headEnd type="none" w="med" len="med"/>
              <a:tailEnd type="none" w="med" len="med"/>
            </a:ln>
          </p:spPr>
        </p:cxnSp>
        <p:sp>
          <p:nvSpPr>
            <p:cNvPr id="8" name="Shape 8"/>
            <p:cNvSpPr/>
            <p:nvPr/>
          </p:nvSpPr>
          <p:spPr>
            <a:xfrm>
              <a:off x="9181475" y="-8466"/>
              <a:ext cx="3007348" cy="6866466"/>
            </a:xfrm>
            <a:custGeom>
              <a:avLst/>
              <a:gdLst/>
              <a:ahLst/>
              <a:cxnLst/>
              <a:rect l="0" t="0" r="0" b="0"/>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9" name="Shape 9"/>
            <p:cNvSpPr/>
            <p:nvPr/>
          </p:nvSpPr>
          <p:spPr>
            <a:xfrm>
              <a:off x="9603442" y="-8466"/>
              <a:ext cx="2588558" cy="6866466"/>
            </a:xfrm>
            <a:custGeom>
              <a:avLst/>
              <a:gdLst/>
              <a:ahLst/>
              <a:cxnLst/>
              <a:rect l="0" t="0" r="0" b="0"/>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0" name="Shape 10"/>
            <p:cNvSpPr/>
            <p:nvPr/>
          </p:nvSpPr>
          <p:spPr>
            <a:xfrm>
              <a:off x="8932332" y="3048000"/>
              <a:ext cx="3259667" cy="3809999"/>
            </a:xfrm>
            <a:prstGeom prst="triangle">
              <a:avLst>
                <a:gd name="adj" fmla="val 100000"/>
              </a:avLst>
            </a:prstGeom>
            <a:solidFill>
              <a:schemeClr val="accent2">
                <a:alpha val="71764"/>
              </a:schemeClr>
            </a:solidFill>
            <a:ln>
              <a:noFill/>
            </a:ln>
          </p:spPr>
          <p:txBody>
            <a:bodyPr lIns="91425" tIns="91425" rIns="91425" bIns="91425" anchor="ctr" anchorCtr="0">
              <a:noAutofit/>
            </a:bodyPr>
            <a:lstStyle/>
            <a:p>
              <a:pPr>
                <a:spcBef>
                  <a:spcPts val="0"/>
                </a:spcBef>
                <a:buNone/>
              </a:pPr>
              <a:endParaRPr/>
            </a:p>
          </p:txBody>
        </p:sp>
        <p:sp>
          <p:nvSpPr>
            <p:cNvPr id="11" name="Shape 11"/>
            <p:cNvSpPr/>
            <p:nvPr/>
          </p:nvSpPr>
          <p:spPr>
            <a:xfrm>
              <a:off x="9334500" y="-8466"/>
              <a:ext cx="2854325" cy="6866466"/>
            </a:xfrm>
            <a:custGeom>
              <a:avLst/>
              <a:gdLst/>
              <a:ahLst/>
              <a:cxnLst/>
              <a:rect l="0" t="0" r="0" b="0"/>
              <a:pathLst>
                <a:path w="2858013" h="6866467" extrusionOk="0">
                  <a:moveTo>
                    <a:pt x="0" y="0"/>
                  </a:moveTo>
                  <a:lnTo>
                    <a:pt x="2858013" y="0"/>
                  </a:lnTo>
                  <a:lnTo>
                    <a:pt x="2858013" y="6866467"/>
                  </a:lnTo>
                  <a:lnTo>
                    <a:pt x="2473942" y="6866467"/>
                  </a:lnTo>
                  <a:lnTo>
                    <a:pt x="0" y="0"/>
                  </a:lnTo>
                  <a:close/>
                </a:path>
              </a:pathLst>
            </a:custGeom>
            <a:solidFill>
              <a:srgbClr val="3F7818">
                <a:alpha val="69803"/>
              </a:srgbClr>
            </a:solidFill>
            <a:ln>
              <a:noFill/>
            </a:ln>
          </p:spPr>
        </p:sp>
        <p:sp>
          <p:nvSpPr>
            <p:cNvPr id="12" name="Shape 12"/>
            <p:cNvSpPr/>
            <p:nvPr/>
          </p:nvSpPr>
          <p:spPr>
            <a:xfrm>
              <a:off x="10898729" y="-8466"/>
              <a:ext cx="1290093" cy="6866467"/>
            </a:xfrm>
            <a:custGeom>
              <a:avLst/>
              <a:gdLst/>
              <a:ahLst/>
              <a:cxnLst/>
              <a:rect l="0" t="0" r="0" b="0"/>
              <a:pathLst>
                <a:path w="1290094" h="6858000" extrusionOk="0">
                  <a:moveTo>
                    <a:pt x="1019735" y="0"/>
                  </a:moveTo>
                  <a:lnTo>
                    <a:pt x="1290094" y="0"/>
                  </a:lnTo>
                  <a:lnTo>
                    <a:pt x="1290094" y="6858000"/>
                  </a:lnTo>
                  <a:lnTo>
                    <a:pt x="0" y="6858000"/>
                  </a:lnTo>
                  <a:lnTo>
                    <a:pt x="1019735" y="0"/>
                  </a:lnTo>
                  <a:close/>
                </a:path>
              </a:pathLst>
            </a:custGeom>
            <a:solidFill>
              <a:srgbClr val="BFE471">
                <a:alpha val="69803"/>
              </a:srgbClr>
            </a:solidFill>
            <a:ln>
              <a:noFill/>
            </a:ln>
          </p:spPr>
        </p:sp>
        <p:sp>
          <p:nvSpPr>
            <p:cNvPr id="13" name="Shape 13"/>
            <p:cNvSpPr/>
            <p:nvPr/>
          </p:nvSpPr>
          <p:spPr>
            <a:xfrm>
              <a:off x="10938999" y="-8466"/>
              <a:ext cx="1249824" cy="6866467"/>
            </a:xfrm>
            <a:custGeom>
              <a:avLst/>
              <a:gdLst/>
              <a:ahLst/>
              <a:cxnLst/>
              <a:rect l="0" t="0" r="0" b="0"/>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14" name="Shape 14"/>
            <p:cNvSpPr/>
            <p:nvPr/>
          </p:nvSpPr>
          <p:spPr>
            <a:xfrm>
              <a:off x="10371665" y="3589867"/>
              <a:ext cx="1817159" cy="3268132"/>
            </a:xfrm>
            <a:prstGeom prst="triangle">
              <a:avLst>
                <a:gd name="adj" fmla="val 100000"/>
              </a:avLst>
            </a:prstGeom>
            <a:solidFill>
              <a:schemeClr val="accent1">
                <a:alpha val="80000"/>
              </a:schemeClr>
            </a:solidFill>
            <a:ln>
              <a:noFill/>
            </a:ln>
          </p:spPr>
          <p:txBody>
            <a:bodyPr lIns="91425" tIns="91425" rIns="91425" bIns="91425" anchor="ctr" anchorCtr="0">
              <a:noAutofit/>
            </a:bodyPr>
            <a:lstStyle/>
            <a:p>
              <a:pPr>
                <a:spcBef>
                  <a:spcPts val="0"/>
                </a:spcBef>
                <a:buNone/>
              </a:pPr>
              <a:endParaRPr/>
            </a:p>
          </p:txBody>
        </p:sp>
        <p:sp>
          <p:nvSpPr>
            <p:cNvPr id="15" name="Shape 15"/>
            <p:cNvSpPr/>
            <p:nvPr/>
          </p:nvSpPr>
          <p:spPr>
            <a:xfrm>
              <a:off x="0" y="4013200"/>
              <a:ext cx="448732" cy="2844800"/>
            </a:xfrm>
            <a:prstGeom prst="triangle">
              <a:avLst>
                <a:gd name="adj" fmla="val 0"/>
              </a:avLst>
            </a:prstGeom>
            <a:solidFill>
              <a:schemeClr val="accent1">
                <a:alpha val="84705"/>
              </a:schemeClr>
            </a:solidFill>
            <a:ln>
              <a:noFill/>
            </a:ln>
          </p:spPr>
          <p:txBody>
            <a:bodyPr lIns="91425" tIns="91425" rIns="91425" bIns="91425" anchor="ctr" anchorCtr="0">
              <a:noAutofit/>
            </a:bodyPr>
            <a:lstStyle/>
            <a:p>
              <a:pPr>
                <a:spcBef>
                  <a:spcPts val="0"/>
                </a:spcBef>
                <a:buNone/>
              </a:pPr>
              <a:endParaRPr/>
            </a:p>
          </p:txBody>
        </p:sp>
      </p:grpSp>
      <p:sp>
        <p:nvSpPr>
          <p:cNvPr id="16" name="Shape 16"/>
          <p:cNvSpPr txBox="1">
            <a:spLocks noGrp="1"/>
          </p:cNvSpPr>
          <p:nvPr>
            <p:ph type="title"/>
          </p:nvPr>
        </p:nvSpPr>
        <p:spPr>
          <a:xfrm>
            <a:off x="677333" y="609600"/>
            <a:ext cx="8596668" cy="1320800"/>
          </a:xfrm>
          <a:prstGeom prst="rect">
            <a:avLst/>
          </a:prstGeom>
          <a:noFill/>
          <a:ln>
            <a:noFill/>
          </a:ln>
        </p:spPr>
        <p:txBody>
          <a:bodyPr lIns="91425" tIns="91425" rIns="91425" bIns="91425" anchor="t" anchorCtr="0"/>
          <a:lstStyle>
            <a:lvl1pPr marL="0" marR="0" indent="0" algn="l" rtl="0">
              <a:spcBef>
                <a:spcPts val="0"/>
              </a:spcBef>
              <a:buClr>
                <a:schemeClr val="accent1"/>
              </a:buClr>
              <a:buFont typeface="Trebuchet MS"/>
              <a:buNone/>
              <a:defRPr sz="3600" b="0" i="0" u="none" strike="noStrike" cap="none" baseline="0">
                <a:solidFill>
                  <a:schemeClr val="accent1"/>
                </a:solidFill>
                <a:latin typeface="Trebuchet MS"/>
                <a:ea typeface="Trebuchet MS"/>
                <a:cs typeface="Trebuchet MS"/>
                <a:sym typeface="Trebuchet MS"/>
              </a:defRPr>
            </a:lvl1pPr>
            <a:lvl2pPr marL="0" marR="0" indent="0" algn="l" rtl="0">
              <a:spcBef>
                <a:spcPts val="0"/>
              </a:spcBef>
              <a:defRPr sz="1800" b="0" i="0" u="none" strike="noStrike" cap="none" baseline="0">
                <a:solidFill>
                  <a:schemeClr val="dk2"/>
                </a:solidFill>
              </a:defRPr>
            </a:lvl2pPr>
            <a:lvl3pPr marL="0" marR="0" indent="0" algn="l" rtl="0">
              <a:spcBef>
                <a:spcPts val="0"/>
              </a:spcBef>
              <a:defRPr sz="1800" b="0" i="0" u="none" strike="noStrike" cap="none" baseline="0">
                <a:solidFill>
                  <a:schemeClr val="dk2"/>
                </a:solidFill>
              </a:defRPr>
            </a:lvl3pPr>
            <a:lvl4pPr marL="0" marR="0" indent="0" algn="l" rtl="0">
              <a:spcBef>
                <a:spcPts val="0"/>
              </a:spcBef>
              <a:defRPr sz="1800" b="0" i="0" u="none" strike="noStrike" cap="none" baseline="0">
                <a:solidFill>
                  <a:schemeClr val="dk2"/>
                </a:solidFill>
              </a:defRPr>
            </a:lvl4pPr>
            <a:lvl5pPr marL="0" marR="0" indent="0" algn="l" rtl="0">
              <a:spcBef>
                <a:spcPts val="0"/>
              </a:spcBef>
              <a:defRPr sz="1800" b="0" i="0" u="none" strike="noStrike" cap="none" baseline="0">
                <a:solidFill>
                  <a:schemeClr val="dk2"/>
                </a:solidFill>
              </a:defRPr>
            </a:lvl5pPr>
            <a:lvl6pPr marL="0" marR="0" indent="0" algn="l" rtl="0">
              <a:spcBef>
                <a:spcPts val="0"/>
              </a:spcBef>
              <a:defRPr sz="1800" b="0" i="0" u="none" strike="noStrike" cap="none" baseline="0">
                <a:solidFill>
                  <a:schemeClr val="dk2"/>
                </a:solidFill>
              </a:defRPr>
            </a:lvl6pPr>
            <a:lvl7pPr marL="0" marR="0" indent="0" algn="l" rtl="0">
              <a:spcBef>
                <a:spcPts val="0"/>
              </a:spcBef>
              <a:defRPr sz="1800" b="0" i="0" u="none" strike="noStrike" cap="none" baseline="0">
                <a:solidFill>
                  <a:schemeClr val="dk2"/>
                </a:solidFill>
              </a:defRPr>
            </a:lvl7pPr>
            <a:lvl8pPr marL="0" marR="0" indent="0" algn="l" rtl="0">
              <a:spcBef>
                <a:spcPts val="0"/>
              </a:spcBef>
              <a:defRPr sz="1800" b="0" i="0" u="none" strike="noStrike" cap="none" baseline="0">
                <a:solidFill>
                  <a:schemeClr val="dk2"/>
                </a:solidFill>
              </a:defRPr>
            </a:lvl8pPr>
            <a:lvl9pPr marL="0" marR="0" indent="0" algn="l" rtl="0">
              <a:spcBef>
                <a:spcPts val="0"/>
              </a:spcBef>
              <a:defRPr sz="1800" b="0" i="0" u="none" strike="noStrike" cap="none" baseline="0">
                <a:solidFill>
                  <a:schemeClr val="dk2"/>
                </a:solidFill>
              </a:defRPr>
            </a:lvl9pPr>
          </a:lstStyle>
          <a:p>
            <a:endParaRPr/>
          </a:p>
        </p:txBody>
      </p:sp>
      <p:sp>
        <p:nvSpPr>
          <p:cNvPr id="17" name="Shape 17"/>
          <p:cNvSpPr txBox="1">
            <a:spLocks noGrp="1"/>
          </p:cNvSpPr>
          <p:nvPr>
            <p:ph type="body" idx="1"/>
          </p:nvPr>
        </p:nvSpPr>
        <p:spPr>
          <a:xfrm>
            <a:off x="677333" y="2160589"/>
            <a:ext cx="8596668" cy="3880773"/>
          </a:xfrm>
          <a:prstGeom prst="rect">
            <a:avLst/>
          </a:prstGeom>
          <a:noFill/>
          <a:ln>
            <a:noFill/>
          </a:ln>
        </p:spPr>
        <p:txBody>
          <a:bodyPr lIns="91425" tIns="91425" rIns="91425" bIns="91425" anchor="t" anchorCtr="0"/>
          <a:lstStyle>
            <a:lvl1pPr marL="342900" marR="0" indent="-251459" algn="l" rtl="0">
              <a:spcBef>
                <a:spcPts val="1000"/>
              </a:spcBef>
              <a:spcAft>
                <a:spcPts val="0"/>
              </a:spcAft>
              <a:buClr>
                <a:schemeClr val="accent1"/>
              </a:buClr>
              <a:buFont typeface="Noto Symbol"/>
              <a:buChar char=""/>
              <a:defRPr sz="1800" b="0" i="0" u="none" strike="noStrike" cap="none" baseline="0">
                <a:solidFill>
                  <a:srgbClr val="3F3F3F"/>
                </a:solidFill>
                <a:latin typeface="Trebuchet MS"/>
                <a:ea typeface="Trebuchet MS"/>
                <a:cs typeface="Trebuchet MS"/>
                <a:sym typeface="Trebuchet MS"/>
              </a:defRPr>
            </a:lvl1pPr>
            <a:lvl2pPr marL="742950" marR="0" indent="-204469" algn="l" rtl="0">
              <a:spcBef>
                <a:spcPts val="1000"/>
              </a:spcBef>
              <a:spcAft>
                <a:spcPts val="0"/>
              </a:spcAft>
              <a:buClr>
                <a:schemeClr val="accent1"/>
              </a:buClr>
              <a:buFont typeface="Noto Symbol"/>
              <a:buChar char=""/>
              <a:defRPr sz="1600" b="0" i="0" u="none" strike="noStrike" cap="none" baseline="0">
                <a:solidFill>
                  <a:srgbClr val="3F3F3F"/>
                </a:solidFill>
                <a:latin typeface="Trebuchet MS"/>
                <a:ea typeface="Trebuchet MS"/>
                <a:cs typeface="Trebuchet MS"/>
                <a:sym typeface="Trebuchet MS"/>
              </a:defRPr>
            </a:lvl2pPr>
            <a:lvl3pPr marL="1143000" marR="0" indent="-157480" algn="l" rtl="0">
              <a:spcBef>
                <a:spcPts val="1000"/>
              </a:spcBef>
              <a:spcAft>
                <a:spcPts val="0"/>
              </a:spcAft>
              <a:buClr>
                <a:schemeClr val="accent1"/>
              </a:buClr>
              <a:buFont typeface="Noto Symbol"/>
              <a:buChar char=""/>
              <a:defRPr sz="1400" b="0" i="0" u="none" strike="noStrike" cap="none" baseline="0">
                <a:solidFill>
                  <a:srgbClr val="3F3F3F"/>
                </a:solidFill>
                <a:latin typeface="Trebuchet MS"/>
                <a:ea typeface="Trebuchet MS"/>
                <a:cs typeface="Trebuchet MS"/>
                <a:sym typeface="Trebuchet MS"/>
              </a:defRPr>
            </a:lvl3pPr>
            <a:lvl4pPr marL="1600200" marR="0" indent="-167639" algn="l" rtl="0">
              <a:spcBef>
                <a:spcPts val="1000"/>
              </a:spcBef>
              <a:spcAft>
                <a:spcPts val="0"/>
              </a:spcAft>
              <a:buClr>
                <a:schemeClr val="accent1"/>
              </a:buClr>
              <a:buFont typeface="Noto Symbol"/>
              <a:buChar char=""/>
              <a:defRPr sz="1200" b="0" i="0" u="none" strike="noStrike" cap="none" baseline="0">
                <a:solidFill>
                  <a:srgbClr val="3F3F3F"/>
                </a:solidFill>
                <a:latin typeface="Trebuchet MS"/>
                <a:ea typeface="Trebuchet MS"/>
                <a:cs typeface="Trebuchet MS"/>
                <a:sym typeface="Trebuchet MS"/>
              </a:defRPr>
            </a:lvl4pPr>
            <a:lvl5pPr marL="2057400" marR="0" indent="-167639" algn="l" rtl="0">
              <a:spcBef>
                <a:spcPts val="1000"/>
              </a:spcBef>
              <a:spcAft>
                <a:spcPts val="0"/>
              </a:spcAft>
              <a:buClr>
                <a:schemeClr val="accent1"/>
              </a:buClr>
              <a:buFont typeface="Noto Symbol"/>
              <a:buChar char=""/>
              <a:defRPr sz="1200" b="0" i="0" u="none" strike="noStrike" cap="none" baseline="0">
                <a:solidFill>
                  <a:srgbClr val="3F3F3F"/>
                </a:solidFill>
                <a:latin typeface="Trebuchet MS"/>
                <a:ea typeface="Trebuchet MS"/>
                <a:cs typeface="Trebuchet MS"/>
                <a:sym typeface="Trebuchet MS"/>
              </a:defRPr>
            </a:lvl5pPr>
            <a:lvl6pPr marL="2514600" marR="0" indent="-167639" algn="l" rtl="0">
              <a:spcBef>
                <a:spcPts val="1000"/>
              </a:spcBef>
              <a:spcAft>
                <a:spcPts val="0"/>
              </a:spcAft>
              <a:buClr>
                <a:schemeClr val="accent1"/>
              </a:buClr>
              <a:buFont typeface="Noto Symbol"/>
              <a:buChar char=""/>
              <a:defRPr sz="1200" b="0" i="0" u="none" strike="noStrike" cap="none" baseline="0">
                <a:solidFill>
                  <a:srgbClr val="3F3F3F"/>
                </a:solidFill>
                <a:latin typeface="Trebuchet MS"/>
                <a:ea typeface="Trebuchet MS"/>
                <a:cs typeface="Trebuchet MS"/>
                <a:sym typeface="Trebuchet MS"/>
              </a:defRPr>
            </a:lvl6pPr>
            <a:lvl7pPr marL="2971800" marR="0" indent="-167639" algn="l" rtl="0">
              <a:spcBef>
                <a:spcPts val="1000"/>
              </a:spcBef>
              <a:spcAft>
                <a:spcPts val="0"/>
              </a:spcAft>
              <a:buClr>
                <a:schemeClr val="accent1"/>
              </a:buClr>
              <a:buFont typeface="Noto Symbol"/>
              <a:buChar char=""/>
              <a:defRPr sz="1200" b="0" i="0" u="none" strike="noStrike" cap="none" baseline="0">
                <a:solidFill>
                  <a:srgbClr val="3F3F3F"/>
                </a:solidFill>
                <a:latin typeface="Trebuchet MS"/>
                <a:ea typeface="Trebuchet MS"/>
                <a:cs typeface="Trebuchet MS"/>
                <a:sym typeface="Trebuchet MS"/>
              </a:defRPr>
            </a:lvl7pPr>
            <a:lvl8pPr marL="3429000" marR="0" indent="-167640" algn="l" rtl="0">
              <a:spcBef>
                <a:spcPts val="1000"/>
              </a:spcBef>
              <a:spcAft>
                <a:spcPts val="0"/>
              </a:spcAft>
              <a:buClr>
                <a:schemeClr val="accent1"/>
              </a:buClr>
              <a:buFont typeface="Noto Symbol"/>
              <a:buChar char=""/>
              <a:defRPr sz="1200" b="0" i="0" u="none" strike="noStrike" cap="none" baseline="0">
                <a:solidFill>
                  <a:srgbClr val="3F3F3F"/>
                </a:solidFill>
                <a:latin typeface="Trebuchet MS"/>
                <a:ea typeface="Trebuchet MS"/>
                <a:cs typeface="Trebuchet MS"/>
                <a:sym typeface="Trebuchet MS"/>
              </a:defRPr>
            </a:lvl8pPr>
            <a:lvl9pPr marL="3886200" marR="0" indent="-167640" algn="l" rtl="0">
              <a:spcBef>
                <a:spcPts val="1000"/>
              </a:spcBef>
              <a:spcAft>
                <a:spcPts val="0"/>
              </a:spcAft>
              <a:buClr>
                <a:schemeClr val="accent1"/>
              </a:buClr>
              <a:buFont typeface="Noto Symbol"/>
              <a:buChar char=""/>
              <a:defRPr sz="1200" b="0" i="0" u="none" strike="noStrike" cap="none" baseline="0">
                <a:solidFill>
                  <a:srgbClr val="3F3F3F"/>
                </a:solidFill>
                <a:latin typeface="Trebuchet MS"/>
                <a:ea typeface="Trebuchet MS"/>
                <a:cs typeface="Trebuchet MS"/>
                <a:sym typeface="Trebuchet MS"/>
              </a:defRPr>
            </a:lvl9pPr>
          </a:lstStyle>
          <a:p>
            <a:endParaRPr/>
          </a:p>
        </p:txBody>
      </p:sp>
      <p:sp>
        <p:nvSpPr>
          <p:cNvPr id="18" name="Shape 18"/>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indent="0" algn="r"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19" name="Shape 19"/>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indent="0" algn="l" rtl="0">
              <a:spcBef>
                <a:spcPts val="0"/>
              </a:spcBef>
              <a:defRPr sz="900" b="0" i="0" u="none" strike="noStrike" cap="none" baseline="0">
                <a:solidFill>
                  <a:srgbClr val="888888"/>
                </a:solidFill>
                <a:latin typeface="Trebuchet MS"/>
                <a:ea typeface="Trebuchet MS"/>
                <a:cs typeface="Trebuchet MS"/>
                <a:sym typeface="Trebuchet MS"/>
              </a:defRPr>
            </a:lvl1pPr>
            <a:lvl2pPr marL="457200" marR="0" indent="0" algn="l" rtl="0">
              <a:spcBef>
                <a:spcPts val="0"/>
              </a:spcBef>
              <a:defRPr sz="1800" b="0" i="0" u="none" strike="noStrike" cap="none" baseline="0">
                <a:solidFill>
                  <a:schemeClr val="dk1"/>
                </a:solidFill>
                <a:latin typeface="Trebuchet MS"/>
                <a:ea typeface="Trebuchet MS"/>
                <a:cs typeface="Trebuchet MS"/>
                <a:sym typeface="Trebuchet MS"/>
              </a:defRPr>
            </a:lvl2pPr>
            <a:lvl3pPr marL="914400" marR="0" indent="0" algn="l" rtl="0">
              <a:spcBef>
                <a:spcPts val="0"/>
              </a:spcBef>
              <a:defRPr sz="1800" b="0" i="0" u="none" strike="noStrike" cap="none" baseline="0">
                <a:solidFill>
                  <a:schemeClr val="dk1"/>
                </a:solidFill>
                <a:latin typeface="Trebuchet MS"/>
                <a:ea typeface="Trebuchet MS"/>
                <a:cs typeface="Trebuchet MS"/>
                <a:sym typeface="Trebuchet MS"/>
              </a:defRPr>
            </a:lvl3pPr>
            <a:lvl4pPr marL="1371600" marR="0" indent="0" algn="l" rtl="0">
              <a:spcBef>
                <a:spcPts val="0"/>
              </a:spcBef>
              <a:defRPr sz="1800" b="0" i="0" u="none" strike="noStrike" cap="none" baseline="0">
                <a:solidFill>
                  <a:schemeClr val="dk1"/>
                </a:solidFill>
                <a:latin typeface="Trebuchet MS"/>
                <a:ea typeface="Trebuchet MS"/>
                <a:cs typeface="Trebuchet MS"/>
                <a:sym typeface="Trebuchet MS"/>
              </a:defRPr>
            </a:lvl4pPr>
            <a:lvl5pPr marL="1828800" marR="0" indent="0" algn="l" rtl="0">
              <a:spcBef>
                <a:spcPts val="0"/>
              </a:spcBef>
              <a:defRPr sz="1800" b="0" i="0" u="none" strike="noStrike" cap="none" baseline="0">
                <a:solidFill>
                  <a:schemeClr val="dk1"/>
                </a:solidFill>
                <a:latin typeface="Trebuchet MS"/>
                <a:ea typeface="Trebuchet MS"/>
                <a:cs typeface="Trebuchet MS"/>
                <a:sym typeface="Trebuchet MS"/>
              </a:defRPr>
            </a:lvl5pPr>
            <a:lvl6pPr marL="2286000" marR="0" indent="0" algn="l" rtl="0">
              <a:spcBef>
                <a:spcPts val="0"/>
              </a:spcBef>
              <a:defRPr sz="1800" b="0" i="0" u="none" strike="noStrike" cap="none" baseline="0">
                <a:solidFill>
                  <a:schemeClr val="dk1"/>
                </a:solidFill>
                <a:latin typeface="Trebuchet MS"/>
                <a:ea typeface="Trebuchet MS"/>
                <a:cs typeface="Trebuchet MS"/>
                <a:sym typeface="Trebuchet MS"/>
              </a:defRPr>
            </a:lvl6pPr>
            <a:lvl7pPr marL="2743200" marR="0" indent="0" algn="l" rtl="0">
              <a:spcBef>
                <a:spcPts val="0"/>
              </a:spcBef>
              <a:defRPr sz="1800" b="0" i="0" u="none" strike="noStrike" cap="none" baseline="0">
                <a:solidFill>
                  <a:schemeClr val="dk1"/>
                </a:solidFill>
                <a:latin typeface="Trebuchet MS"/>
                <a:ea typeface="Trebuchet MS"/>
                <a:cs typeface="Trebuchet MS"/>
                <a:sym typeface="Trebuchet MS"/>
              </a:defRPr>
            </a:lvl7pPr>
            <a:lvl8pPr marL="3200400" marR="0" indent="0" algn="l" rtl="0">
              <a:spcBef>
                <a:spcPts val="0"/>
              </a:spcBef>
              <a:defRPr sz="1800" b="0" i="0" u="none" strike="noStrike" cap="none" baseline="0">
                <a:solidFill>
                  <a:schemeClr val="dk1"/>
                </a:solidFill>
                <a:latin typeface="Trebuchet MS"/>
                <a:ea typeface="Trebuchet MS"/>
                <a:cs typeface="Trebuchet MS"/>
                <a:sym typeface="Trebuchet MS"/>
              </a:defRPr>
            </a:lvl8pPr>
            <a:lvl9pPr marL="3657600" marR="0" indent="0" algn="l" rtl="0">
              <a:spcBef>
                <a:spcPts val="0"/>
              </a:spcBef>
              <a:defRPr sz="1800" b="0" i="0" u="none" strike="noStrike" cap="none" baseline="0">
                <a:solidFill>
                  <a:schemeClr val="dk1"/>
                </a:solidFill>
                <a:latin typeface="Trebuchet MS"/>
                <a:ea typeface="Trebuchet MS"/>
                <a:cs typeface="Trebuchet MS"/>
                <a:sym typeface="Trebuchet MS"/>
              </a:defRPr>
            </a:lvl9pPr>
          </a:lstStyle>
          <a:p>
            <a:endParaRPr/>
          </a:p>
        </p:txBody>
      </p:sp>
      <p:sp>
        <p:nvSpPr>
          <p:cNvPr id="20" name="Shape 20"/>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Clr>
                <a:srgbClr val="888888"/>
              </a:buClr>
              <a:buSzPct val="25000"/>
              <a:buFont typeface="Calibri"/>
              <a:buNone/>
            </a:pPr>
            <a:fld id="{00000000-1234-1234-1234-123412341234}" type="slidenum">
              <a:rPr lang="en-US" sz="1200" b="0" i="0" u="none" strike="noStrike" cap="none" baseline="0">
                <a:solidFill>
                  <a:srgbClr val="888888"/>
                </a:solidFill>
                <a:latin typeface="Calibri"/>
                <a:ea typeface="Calibri"/>
                <a:cs typeface="Calibri"/>
                <a:sym typeface="Calibri"/>
              </a:rPr>
              <a:pPr marL="0" marR="0" lvl="0" indent="0" algn="r" rtl="0">
                <a:spcBef>
                  <a:spcPts val="0"/>
                </a:spcBef>
                <a:buClr>
                  <a:srgbClr val="888888"/>
                </a:buClr>
                <a:buSzPct val="25000"/>
                <a:buFont typeface="Calibri"/>
                <a:buNone/>
              </a:pPr>
              <a:t>&lt;#&gt;</a:t>
            </a:fld>
            <a:endParaRPr lang="en-US" sz="1200" b="0" i="0" u="none" strike="noStrike" cap="none" baseline="0">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yhmf.jp/pdf/activity/adstudies/vol_40_01_05.pdf"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ci.nii.ac.jp/naid/110002785338/"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nikkei.com/article/DGXMZO79804640X11C14A1000000/"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ctrTitle"/>
          </p:nvPr>
        </p:nvSpPr>
        <p:spPr>
          <a:xfrm>
            <a:off x="1507066" y="2220685"/>
            <a:ext cx="8652932" cy="1830150"/>
          </a:xfrm>
          <a:prstGeom prst="rect">
            <a:avLst/>
          </a:prstGeom>
          <a:noFill/>
          <a:ln>
            <a:noFill/>
          </a:ln>
        </p:spPr>
        <p:txBody>
          <a:bodyPr lIns="91425" tIns="45700" rIns="91425" bIns="45700" anchor="b" anchorCtr="0">
            <a:noAutofit/>
          </a:bodyPr>
          <a:lstStyle/>
          <a:p>
            <a:pPr marL="0" marR="0" lvl="0" indent="0" algn="ctr" rtl="0">
              <a:lnSpc>
                <a:spcPct val="90000"/>
              </a:lnSpc>
              <a:spcBef>
                <a:spcPts val="0"/>
              </a:spcBef>
              <a:buClr>
                <a:schemeClr val="dk1"/>
              </a:buClr>
              <a:buSzPct val="25000"/>
              <a:buFont typeface="Calibri"/>
              <a:buNone/>
            </a:pPr>
            <a:r>
              <a:rPr lang="en-US" sz="6000" b="0" i="0" u="none" strike="noStrike" cap="none" baseline="0">
                <a:solidFill>
                  <a:schemeClr val="dk1"/>
                </a:solidFill>
                <a:latin typeface="Calibri"/>
                <a:ea typeface="Calibri"/>
                <a:cs typeface="Calibri"/>
                <a:sym typeface="Calibri"/>
              </a:rPr>
              <a:t>NRC　</a:t>
            </a:r>
            <a:br>
              <a:rPr lang="en-US" sz="6000" b="0" i="0" u="none" strike="noStrike" cap="none" baseline="0">
                <a:solidFill>
                  <a:schemeClr val="dk1"/>
                </a:solidFill>
                <a:latin typeface="Calibri"/>
                <a:ea typeface="Calibri"/>
                <a:cs typeface="Calibri"/>
                <a:sym typeface="Calibri"/>
              </a:rPr>
            </a:br>
            <a:r>
              <a:rPr lang="en-US" sz="6000" b="0" i="0" u="none" strike="noStrike" cap="none" baseline="0">
                <a:solidFill>
                  <a:schemeClr val="dk1"/>
                </a:solidFill>
                <a:latin typeface="Calibri"/>
                <a:ea typeface="Calibri"/>
                <a:cs typeface="Calibri"/>
                <a:sym typeface="Calibri"/>
              </a:rPr>
              <a:t>ジャニーズとファン研究</a:t>
            </a:r>
          </a:p>
        </p:txBody>
      </p:sp>
      <p:sp>
        <p:nvSpPr>
          <p:cNvPr id="140" name="Shape 140"/>
          <p:cNvSpPr txBox="1">
            <a:spLocks noGrp="1"/>
          </p:cNvSpPr>
          <p:nvPr>
            <p:ph type="subTitle" idx="1"/>
          </p:nvPr>
        </p:nvSpPr>
        <p:spPr>
          <a:xfrm>
            <a:off x="1507066" y="4050832"/>
            <a:ext cx="7766936" cy="1096899"/>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spcAft>
                <a:spcPts val="0"/>
              </a:spcAft>
              <a:buClr>
                <a:schemeClr val="dk1"/>
              </a:buClr>
              <a:buSzPct val="25000"/>
              <a:buFont typeface="Arial"/>
              <a:buNone/>
            </a:pPr>
            <a:r>
              <a:rPr lang="en-US" sz="2400" b="0" i="0" u="none" strike="noStrike" cap="none" baseline="0">
                <a:solidFill>
                  <a:schemeClr val="dk1"/>
                </a:solidFill>
                <a:latin typeface="Calibri"/>
                <a:ea typeface="Calibri"/>
                <a:cs typeface="Calibri"/>
                <a:sym typeface="Calibri"/>
              </a:rPr>
              <a:t>青山学院大学</a:t>
            </a:r>
          </a:p>
          <a:p>
            <a:pPr marL="0" marR="0" lvl="0" indent="0" algn="ctr" rtl="0">
              <a:lnSpc>
                <a:spcPct val="90000"/>
              </a:lnSpc>
              <a:spcBef>
                <a:spcPts val="0"/>
              </a:spcBef>
              <a:spcAft>
                <a:spcPts val="0"/>
              </a:spcAft>
              <a:buClr>
                <a:schemeClr val="dk1"/>
              </a:buClr>
              <a:buSzPct val="25000"/>
              <a:buFont typeface="Arial"/>
              <a:buNone/>
            </a:pPr>
            <a:r>
              <a:rPr lang="en-US" sz="2400" b="0" i="0" u="none" strike="noStrike" cap="none" baseline="0">
                <a:solidFill>
                  <a:schemeClr val="dk1"/>
                </a:solidFill>
                <a:latin typeface="Calibri"/>
                <a:ea typeface="Calibri"/>
                <a:cs typeface="Calibri"/>
                <a:sym typeface="Calibri"/>
              </a:rPr>
              <a:t>　桐井・須田・松崎・</a:t>
            </a:r>
            <a:r>
              <a:rPr lang="en-US" sz="2400">
                <a:solidFill>
                  <a:schemeClr val="dk1"/>
                </a:solidFill>
                <a:latin typeface="Calibri"/>
                <a:ea typeface="Calibri"/>
                <a:cs typeface="Calibri"/>
                <a:sym typeface="Calibri"/>
              </a:rPr>
              <a:t>宗方・</a:t>
            </a:r>
            <a:r>
              <a:rPr lang="en-US" sz="2400" b="0" i="0" u="none" strike="noStrike" cap="none" baseline="0">
                <a:solidFill>
                  <a:schemeClr val="dk1"/>
                </a:solidFill>
                <a:latin typeface="Calibri"/>
                <a:ea typeface="Calibri"/>
                <a:cs typeface="Calibri"/>
                <a:sym typeface="Calibri"/>
              </a:rPr>
              <a:t>山崎</a:t>
            </a:r>
          </a:p>
          <a:p>
            <a:pPr marL="0" marR="0" lvl="0" indent="0" algn="ctr" rtl="0">
              <a:lnSpc>
                <a:spcPct val="90000"/>
              </a:lnSpc>
              <a:spcBef>
                <a:spcPts val="0"/>
              </a:spcBef>
              <a:spcAft>
                <a:spcPts val="0"/>
              </a:spcAft>
              <a:buClr>
                <a:schemeClr val="dk1"/>
              </a:buClr>
              <a:buFont typeface="Arial"/>
              <a:buNone/>
            </a:pPr>
            <a:endParaRPr sz="240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title"/>
          </p:nvPr>
        </p:nvSpPr>
        <p:spPr>
          <a:xfrm>
            <a:off x="677325" y="609600"/>
            <a:ext cx="8596800" cy="1037699"/>
          </a:xfrm>
          <a:prstGeom prst="rect">
            <a:avLst/>
          </a:prstGeom>
        </p:spPr>
        <p:txBody>
          <a:bodyPr lIns="91425" tIns="91425" rIns="91425" bIns="91425" anchor="t" anchorCtr="0">
            <a:noAutofit/>
          </a:bodyPr>
          <a:lstStyle/>
          <a:p>
            <a:pPr>
              <a:spcBef>
                <a:spcPts val="0"/>
              </a:spcBef>
              <a:buNone/>
            </a:pPr>
            <a:r>
              <a:rPr lang="en-US"/>
              <a:t>3.アイドル史からわかったこと</a:t>
            </a:r>
          </a:p>
        </p:txBody>
      </p:sp>
      <p:sp>
        <p:nvSpPr>
          <p:cNvPr id="197" name="Shape 197"/>
          <p:cNvSpPr txBox="1">
            <a:spLocks noGrp="1"/>
          </p:cNvSpPr>
          <p:nvPr>
            <p:ph type="body" idx="1"/>
          </p:nvPr>
        </p:nvSpPr>
        <p:spPr>
          <a:xfrm>
            <a:off x="677333" y="2135264"/>
            <a:ext cx="8596800" cy="3880799"/>
          </a:xfrm>
          <a:prstGeom prst="rect">
            <a:avLst/>
          </a:prstGeom>
        </p:spPr>
        <p:txBody>
          <a:bodyPr lIns="91425" tIns="91425" rIns="91425" bIns="91425" anchor="t" anchorCtr="0">
            <a:noAutofit/>
          </a:bodyPr>
          <a:lstStyle/>
          <a:p>
            <a:pPr marL="0" indent="0" rtl="0">
              <a:spcBef>
                <a:spcPts val="0"/>
              </a:spcBef>
              <a:buNone/>
            </a:pPr>
            <a:r>
              <a:rPr lang="en-US" sz="2400"/>
              <a:t>・ジャニーズにとってファンは重要である</a:t>
            </a:r>
          </a:p>
          <a:p>
            <a:pPr rtl="0">
              <a:spcBef>
                <a:spcPts val="0"/>
              </a:spcBef>
              <a:buNone/>
            </a:pPr>
            <a:r>
              <a:rPr lang="en-US" sz="2400"/>
              <a:t>・時代が進むにつれて、身近な存在に</a:t>
            </a:r>
          </a:p>
          <a:p>
            <a:pPr>
              <a:spcBef>
                <a:spcPts val="0"/>
              </a:spcBef>
              <a:buNone/>
            </a:pPr>
            <a:r>
              <a:rPr lang="en-US" sz="2400"/>
              <a:t>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Shape 202"/>
          <p:cNvSpPr txBox="1">
            <a:spLocks noGrp="1"/>
          </p:cNvSpPr>
          <p:nvPr>
            <p:ph type="title"/>
          </p:nvPr>
        </p:nvSpPr>
        <p:spPr>
          <a:xfrm>
            <a:off x="677333" y="609600"/>
            <a:ext cx="8596668" cy="1320800"/>
          </a:xfrm>
          <a:prstGeom prst="rect">
            <a:avLst/>
          </a:prstGeom>
          <a:noFill/>
          <a:ln>
            <a:noFill/>
          </a:ln>
        </p:spPr>
        <p:txBody>
          <a:bodyPr lIns="91425" tIns="45700" rIns="91425" bIns="45700" anchor="t" anchorCtr="0">
            <a:noAutofit/>
          </a:bodyPr>
          <a:lstStyle/>
          <a:p>
            <a:pPr marL="0" marR="0" lvl="0" indent="0" algn="l" rtl="0">
              <a:spcBef>
                <a:spcPts val="0"/>
              </a:spcBef>
              <a:buClr>
                <a:schemeClr val="accent1"/>
              </a:buClr>
              <a:buSzPct val="25000"/>
              <a:buFont typeface="Trebuchet MS"/>
              <a:buNone/>
            </a:pPr>
            <a:r>
              <a:rPr lang="en-US"/>
              <a:t>４</a:t>
            </a:r>
            <a:r>
              <a:rPr lang="en-US" sz="3600" b="0" i="0" u="none" strike="noStrike" cap="none" baseline="0">
                <a:solidFill>
                  <a:schemeClr val="accent1"/>
                </a:solidFill>
                <a:latin typeface="Trebuchet MS"/>
                <a:ea typeface="Trebuchet MS"/>
                <a:cs typeface="Trebuchet MS"/>
                <a:sym typeface="Trebuchet MS"/>
              </a:rPr>
              <a:t>．現状分析</a:t>
            </a:r>
          </a:p>
        </p:txBody>
      </p:sp>
      <p:sp>
        <p:nvSpPr>
          <p:cNvPr id="203" name="Shape 203"/>
          <p:cNvSpPr txBox="1">
            <a:spLocks noGrp="1"/>
          </p:cNvSpPr>
          <p:nvPr>
            <p:ph type="body" idx="1"/>
          </p:nvPr>
        </p:nvSpPr>
        <p:spPr>
          <a:xfrm>
            <a:off x="677333" y="2236789"/>
            <a:ext cx="8596800" cy="3880799"/>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accent1"/>
              </a:buClr>
              <a:buSzPct val="80000"/>
              <a:buFont typeface="Noto Symbol"/>
              <a:buChar char=""/>
            </a:pPr>
            <a:r>
              <a:rPr lang="en-US" sz="2400" b="0" i="0" u="none" strike="noStrike" cap="none" baseline="0">
                <a:solidFill>
                  <a:srgbClr val="3F3F3F"/>
                </a:solidFill>
                <a:latin typeface="Trebuchet MS"/>
                <a:ea typeface="Trebuchet MS"/>
                <a:cs typeface="Trebuchet MS"/>
                <a:sym typeface="Trebuchet MS"/>
              </a:rPr>
              <a:t>会員数</a:t>
            </a:r>
          </a:p>
          <a:p>
            <a:pPr marL="0" marR="0" lvl="0" indent="0" algn="l" rtl="0">
              <a:lnSpc>
                <a:spcPct val="90000"/>
              </a:lnSpc>
              <a:spcBef>
                <a:spcPts val="1000"/>
              </a:spcBef>
              <a:spcAft>
                <a:spcPts val="0"/>
              </a:spcAft>
              <a:buClr>
                <a:schemeClr val="accent1"/>
              </a:buClr>
              <a:buSzPct val="25000"/>
              <a:buFont typeface="Noto Symbol"/>
              <a:buNone/>
            </a:pPr>
            <a:r>
              <a:rPr lang="en-US" sz="2400" b="0" i="0" u="none" strike="noStrike" cap="none" baseline="0">
                <a:solidFill>
                  <a:srgbClr val="3F3F3F"/>
                </a:solidFill>
                <a:latin typeface="Trebuchet MS"/>
                <a:ea typeface="Trebuchet MS"/>
                <a:cs typeface="Trebuchet MS"/>
                <a:sym typeface="Trebuchet MS"/>
              </a:rPr>
              <a:t>　嵐　</a:t>
            </a:r>
            <a:r>
              <a:rPr lang="en-US" sz="2400"/>
              <a:t>約</a:t>
            </a:r>
            <a:r>
              <a:rPr lang="en-US" sz="2400" b="0" i="0" u="none" strike="noStrike" cap="none" baseline="0">
                <a:solidFill>
                  <a:srgbClr val="3F3F3F"/>
                </a:solidFill>
                <a:latin typeface="Trebuchet MS"/>
                <a:ea typeface="Trebuchet MS"/>
                <a:cs typeface="Trebuchet MS"/>
                <a:sym typeface="Trebuchet MS"/>
              </a:rPr>
              <a:t>174万</a:t>
            </a:r>
          </a:p>
          <a:p>
            <a:pPr marL="0" marR="0" lvl="0" indent="0" algn="l" rtl="0">
              <a:lnSpc>
                <a:spcPct val="90000"/>
              </a:lnSpc>
              <a:spcBef>
                <a:spcPts val="1000"/>
              </a:spcBef>
              <a:spcAft>
                <a:spcPts val="0"/>
              </a:spcAft>
              <a:buClr>
                <a:schemeClr val="accent1"/>
              </a:buClr>
              <a:buSzPct val="25000"/>
              <a:buFont typeface="Noto Symbol"/>
              <a:buNone/>
            </a:pPr>
            <a:r>
              <a:rPr lang="en-US" sz="2400" b="0" i="0" u="none" strike="noStrike" cap="none" baseline="0">
                <a:solidFill>
                  <a:srgbClr val="3F3F3F"/>
                </a:solidFill>
                <a:latin typeface="Trebuchet MS"/>
                <a:ea typeface="Trebuchet MS"/>
                <a:cs typeface="Trebuchet MS"/>
                <a:sym typeface="Trebuchet MS"/>
              </a:rPr>
              <a:t>　SMAP　</a:t>
            </a:r>
            <a:r>
              <a:rPr lang="en-US" sz="2400"/>
              <a:t>約</a:t>
            </a:r>
            <a:r>
              <a:rPr lang="en-US" sz="2400" b="0" i="0" u="none" strike="noStrike" cap="none" baseline="0">
                <a:solidFill>
                  <a:srgbClr val="3F3F3F"/>
                </a:solidFill>
                <a:latin typeface="Trebuchet MS"/>
                <a:ea typeface="Trebuchet MS"/>
                <a:cs typeface="Trebuchet MS"/>
                <a:sym typeface="Trebuchet MS"/>
              </a:rPr>
              <a:t>99万5千</a:t>
            </a:r>
          </a:p>
          <a:p>
            <a:pPr marL="0" marR="0" lvl="0" indent="0" algn="l" rtl="0">
              <a:lnSpc>
                <a:spcPct val="90000"/>
              </a:lnSpc>
              <a:spcBef>
                <a:spcPts val="1000"/>
              </a:spcBef>
              <a:spcAft>
                <a:spcPts val="0"/>
              </a:spcAft>
              <a:buClr>
                <a:schemeClr val="accent1"/>
              </a:buClr>
              <a:buSzPct val="25000"/>
              <a:buFont typeface="Noto Symbol"/>
              <a:buNone/>
            </a:pPr>
            <a:r>
              <a:rPr lang="en-US" sz="2400" b="0" i="0" u="none" strike="noStrike" cap="none" baseline="0">
                <a:solidFill>
                  <a:srgbClr val="3F3F3F"/>
                </a:solidFill>
                <a:latin typeface="Trebuchet MS"/>
                <a:ea typeface="Trebuchet MS"/>
                <a:cs typeface="Trebuchet MS"/>
                <a:sym typeface="Trebuchet MS"/>
              </a:rPr>
              <a:t>　Kinkikids　</a:t>
            </a:r>
            <a:r>
              <a:rPr lang="en-US" sz="2400"/>
              <a:t>約</a:t>
            </a:r>
            <a:r>
              <a:rPr lang="en-US" sz="2400" b="0" i="0" u="none" strike="noStrike" cap="none" baseline="0">
                <a:solidFill>
                  <a:srgbClr val="3F3F3F"/>
                </a:solidFill>
                <a:latin typeface="Trebuchet MS"/>
                <a:ea typeface="Trebuchet MS"/>
                <a:cs typeface="Trebuchet MS"/>
                <a:sym typeface="Trebuchet MS"/>
              </a:rPr>
              <a:t>49万</a:t>
            </a:r>
          </a:p>
          <a:p>
            <a:pPr marL="0" marR="0" lvl="0" indent="0" algn="l" rtl="0">
              <a:lnSpc>
                <a:spcPct val="90000"/>
              </a:lnSpc>
              <a:spcBef>
                <a:spcPts val="1000"/>
              </a:spcBef>
              <a:spcAft>
                <a:spcPts val="0"/>
              </a:spcAft>
              <a:buClr>
                <a:schemeClr val="accent1"/>
              </a:buClr>
              <a:buSzPct val="25000"/>
              <a:buFont typeface="Noto Symbol"/>
              <a:buNone/>
            </a:pPr>
            <a:r>
              <a:rPr lang="en-US" sz="2400" b="0" i="0" u="none" strike="noStrike" cap="none" baseline="0">
                <a:solidFill>
                  <a:srgbClr val="3F3F3F"/>
                </a:solidFill>
                <a:latin typeface="Trebuchet MS"/>
                <a:ea typeface="Trebuchet MS"/>
                <a:cs typeface="Trebuchet MS"/>
                <a:sym typeface="Trebuchet MS"/>
              </a:rPr>
              <a:t>　関ジャニ∞　</a:t>
            </a:r>
            <a:r>
              <a:rPr lang="en-US" sz="2400"/>
              <a:t>約</a:t>
            </a:r>
            <a:r>
              <a:rPr lang="en-US" sz="2400" b="0" i="0" u="none" strike="noStrike" cap="none" baseline="0">
                <a:solidFill>
                  <a:srgbClr val="3F3F3F"/>
                </a:solidFill>
                <a:latin typeface="Trebuchet MS"/>
                <a:ea typeface="Trebuchet MS"/>
                <a:cs typeface="Trebuchet MS"/>
                <a:sym typeface="Trebuchet MS"/>
              </a:rPr>
              <a:t>43万</a:t>
            </a:r>
          </a:p>
          <a:p>
            <a:pPr marL="0" marR="0" lvl="0" indent="0" algn="l" rtl="0">
              <a:lnSpc>
                <a:spcPct val="90000"/>
              </a:lnSpc>
              <a:spcBef>
                <a:spcPts val="1000"/>
              </a:spcBef>
              <a:spcAft>
                <a:spcPts val="0"/>
              </a:spcAft>
              <a:buClr>
                <a:schemeClr val="accent1"/>
              </a:buClr>
              <a:buSzPct val="25000"/>
              <a:buFont typeface="Noto Symbol"/>
              <a:buNone/>
            </a:pPr>
            <a:r>
              <a:rPr lang="en-US" sz="2400" b="0" i="0" u="none" strike="noStrike" cap="none" baseline="0">
                <a:solidFill>
                  <a:srgbClr val="3F3F3F"/>
                </a:solidFill>
                <a:latin typeface="Trebuchet MS"/>
                <a:ea typeface="Trebuchet MS"/>
                <a:cs typeface="Trebuchet MS"/>
                <a:sym typeface="Trebuchet MS"/>
              </a:rPr>
              <a:t>　Kis-My-Ft2　</a:t>
            </a:r>
            <a:r>
              <a:rPr lang="en-US" sz="2400"/>
              <a:t>約</a:t>
            </a:r>
            <a:r>
              <a:rPr lang="en-US" sz="2400" b="0" i="0" u="none" strike="noStrike" cap="none" baseline="0">
                <a:solidFill>
                  <a:srgbClr val="3F3F3F"/>
                </a:solidFill>
                <a:latin typeface="Trebuchet MS"/>
                <a:ea typeface="Trebuchet MS"/>
                <a:cs typeface="Trebuchet MS"/>
                <a:sym typeface="Trebuchet MS"/>
              </a:rPr>
              <a:t>32万</a:t>
            </a:r>
          </a:p>
          <a:p>
            <a:pPr marL="0" marR="0" lvl="0" indent="0" algn="l" rtl="0">
              <a:lnSpc>
                <a:spcPct val="90000"/>
              </a:lnSpc>
              <a:spcBef>
                <a:spcPts val="1000"/>
              </a:spcBef>
              <a:spcAft>
                <a:spcPts val="0"/>
              </a:spcAft>
              <a:buClr>
                <a:schemeClr val="accent1"/>
              </a:buClr>
              <a:buSzPct val="25000"/>
              <a:buFont typeface="Noto Symbol"/>
              <a:buNone/>
            </a:pPr>
            <a:r>
              <a:rPr lang="en-US" sz="2400" b="0" i="0" u="none" strike="noStrike" cap="none" baseline="0">
                <a:solidFill>
                  <a:srgbClr val="3F3F3F"/>
                </a:solidFill>
                <a:latin typeface="Trebuchet MS"/>
                <a:ea typeface="Trebuchet MS"/>
                <a:cs typeface="Trebuchet MS"/>
                <a:sym typeface="Trebuchet MS"/>
              </a:rPr>
              <a:t>　V6　</a:t>
            </a:r>
            <a:r>
              <a:rPr lang="en-US" sz="2400"/>
              <a:t>約</a:t>
            </a:r>
            <a:r>
              <a:rPr lang="en-US" sz="2400" b="0" i="0" u="none" strike="noStrike" cap="none" baseline="0">
                <a:solidFill>
                  <a:srgbClr val="3F3F3F"/>
                </a:solidFill>
                <a:latin typeface="Trebuchet MS"/>
                <a:ea typeface="Trebuchet MS"/>
                <a:cs typeface="Trebuchet MS"/>
                <a:sym typeface="Trebuchet MS"/>
              </a:rPr>
              <a:t>26万</a:t>
            </a:r>
          </a:p>
          <a:p>
            <a:pPr marL="0" marR="0" lvl="0" indent="0" algn="l" rtl="0">
              <a:lnSpc>
                <a:spcPct val="90000"/>
              </a:lnSpc>
              <a:spcBef>
                <a:spcPts val="1000"/>
              </a:spcBef>
              <a:spcAft>
                <a:spcPts val="0"/>
              </a:spcAft>
              <a:buClr>
                <a:schemeClr val="accent1"/>
              </a:buClr>
              <a:buSzPct val="25000"/>
              <a:buFont typeface="Noto Symbol"/>
              <a:buNone/>
            </a:pPr>
            <a:r>
              <a:rPr lang="en-US" sz="2400" b="0" i="0" u="none" strike="noStrike" cap="none" baseline="0">
                <a:solidFill>
                  <a:srgbClr val="3F3F3F"/>
                </a:solidFill>
                <a:latin typeface="Trebuchet MS"/>
                <a:ea typeface="Trebuchet MS"/>
                <a:cs typeface="Trebuchet MS"/>
                <a:sym typeface="Trebuchet MS"/>
              </a:rPr>
              <a:t>　KAT-TUN　</a:t>
            </a:r>
            <a:r>
              <a:rPr lang="en-US" sz="2400"/>
              <a:t>約</a:t>
            </a:r>
            <a:r>
              <a:rPr lang="en-US" sz="2400" b="0" i="0" u="none" strike="noStrike" cap="none" baseline="0">
                <a:solidFill>
                  <a:srgbClr val="3F3F3F"/>
                </a:solidFill>
                <a:latin typeface="Trebuchet MS"/>
                <a:ea typeface="Trebuchet MS"/>
                <a:cs typeface="Trebuchet MS"/>
                <a:sym typeface="Trebuchet MS"/>
              </a:rPr>
              <a:t>21万</a:t>
            </a:r>
          </a:p>
        </p:txBody>
      </p:sp>
      <p:sp>
        <p:nvSpPr>
          <p:cNvPr id="204" name="Shape 204"/>
          <p:cNvSpPr/>
          <p:nvPr/>
        </p:nvSpPr>
        <p:spPr>
          <a:xfrm>
            <a:off x="3420775" y="2705375"/>
            <a:ext cx="501599" cy="3420900"/>
          </a:xfrm>
          <a:prstGeom prst="rightBrace">
            <a:avLst>
              <a:gd name="adj1" fmla="val 8333"/>
              <a:gd name="adj2" fmla="val 50000"/>
            </a:avLst>
          </a:prstGeom>
          <a:no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05" name="Shape 205"/>
          <p:cNvSpPr txBox="1"/>
          <p:nvPr/>
        </p:nvSpPr>
        <p:spPr>
          <a:xfrm>
            <a:off x="4103250" y="4085250"/>
            <a:ext cx="9472799" cy="1105200"/>
          </a:xfrm>
          <a:prstGeom prst="rect">
            <a:avLst/>
          </a:prstGeom>
          <a:noFill/>
          <a:ln>
            <a:noFill/>
          </a:ln>
        </p:spPr>
        <p:txBody>
          <a:bodyPr lIns="91425" tIns="91425" rIns="91425" bIns="91425" anchor="t" anchorCtr="0">
            <a:noAutofit/>
          </a:bodyPr>
          <a:lstStyle/>
          <a:p>
            <a:pPr rtl="0">
              <a:spcBef>
                <a:spcPts val="0"/>
              </a:spcBef>
              <a:buNone/>
            </a:pPr>
            <a:r>
              <a:rPr lang="en-US"/>
              <a:t>ジャニーズ事務所に所属するグループは</a:t>
            </a:r>
          </a:p>
          <a:p>
            <a:pPr>
              <a:spcBef>
                <a:spcPts val="0"/>
              </a:spcBef>
              <a:buNone/>
            </a:pPr>
            <a:r>
              <a:rPr lang="en-US"/>
              <a:t>多くのファンによって支えられている</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title"/>
          </p:nvPr>
        </p:nvSpPr>
        <p:spPr>
          <a:xfrm>
            <a:off x="677333" y="609600"/>
            <a:ext cx="8596668" cy="1320800"/>
          </a:xfrm>
          <a:prstGeom prst="rect">
            <a:avLst/>
          </a:prstGeom>
          <a:noFill/>
          <a:ln>
            <a:noFill/>
          </a:ln>
        </p:spPr>
        <p:txBody>
          <a:bodyPr lIns="91425" tIns="45700" rIns="91425" bIns="45700" anchor="t" anchorCtr="0">
            <a:noAutofit/>
          </a:bodyPr>
          <a:lstStyle/>
          <a:p>
            <a:pPr marL="0" marR="0" lvl="0" indent="0" algn="l" rtl="0">
              <a:spcBef>
                <a:spcPts val="0"/>
              </a:spcBef>
              <a:buClr>
                <a:schemeClr val="accent1"/>
              </a:buClr>
              <a:buSzPct val="25000"/>
              <a:buFont typeface="Trebuchet MS"/>
              <a:buNone/>
            </a:pPr>
            <a:r>
              <a:rPr lang="en-US"/>
              <a:t>４</a:t>
            </a:r>
            <a:r>
              <a:rPr lang="en-US" sz="3600" b="0" i="0" u="none" strike="noStrike" cap="none" baseline="0">
                <a:solidFill>
                  <a:schemeClr val="accent1"/>
                </a:solidFill>
                <a:latin typeface="Trebuchet MS"/>
                <a:ea typeface="Trebuchet MS"/>
                <a:cs typeface="Trebuchet MS"/>
                <a:sym typeface="Trebuchet MS"/>
              </a:rPr>
              <a:t>．現状分析</a:t>
            </a:r>
          </a:p>
        </p:txBody>
      </p:sp>
      <p:sp>
        <p:nvSpPr>
          <p:cNvPr id="211" name="Shape 211"/>
          <p:cNvSpPr txBox="1">
            <a:spLocks noGrp="1"/>
          </p:cNvSpPr>
          <p:nvPr>
            <p:ph type="body" idx="1"/>
          </p:nvPr>
        </p:nvSpPr>
        <p:spPr>
          <a:xfrm>
            <a:off x="677325" y="2160601"/>
            <a:ext cx="8596800" cy="4499399"/>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accent1"/>
              </a:buClr>
              <a:buSzPct val="79999"/>
              <a:buFont typeface="Noto Symbol"/>
              <a:buChar char=""/>
            </a:pPr>
            <a:r>
              <a:rPr lang="en-US" sz="1800" b="0" i="0" u="none" strike="noStrike" cap="none" baseline="0">
                <a:solidFill>
                  <a:srgbClr val="3F3F3F"/>
                </a:solidFill>
                <a:latin typeface="Trebuchet MS"/>
                <a:ea typeface="Trebuchet MS"/>
                <a:cs typeface="Trebuchet MS"/>
                <a:sym typeface="Trebuchet MS"/>
              </a:rPr>
              <a:t>コンサートの動員数</a:t>
            </a:r>
          </a:p>
          <a:p>
            <a:pPr marL="0" marR="0" lvl="0" indent="0" algn="l" rtl="0">
              <a:spcBef>
                <a:spcPts val="1000"/>
              </a:spcBef>
              <a:spcAft>
                <a:spcPts val="0"/>
              </a:spcAft>
              <a:buClr>
                <a:schemeClr val="accent1"/>
              </a:buClr>
              <a:buFont typeface="Noto Symbol"/>
              <a:buNone/>
            </a:pPr>
            <a:endParaRPr/>
          </a:p>
          <a:p>
            <a:pPr marL="0" marR="0" lvl="0" indent="0" algn="l" rtl="0">
              <a:spcBef>
                <a:spcPts val="1000"/>
              </a:spcBef>
              <a:spcAft>
                <a:spcPts val="0"/>
              </a:spcAft>
              <a:buClr>
                <a:schemeClr val="accent1"/>
              </a:buClr>
              <a:buFont typeface="Noto Symbol"/>
              <a:buNone/>
            </a:pPr>
            <a:endParaRPr/>
          </a:p>
          <a:p>
            <a:pPr marL="0" marR="0" lvl="0" indent="0" algn="l" rtl="0">
              <a:spcBef>
                <a:spcPts val="1000"/>
              </a:spcBef>
              <a:spcAft>
                <a:spcPts val="0"/>
              </a:spcAft>
              <a:buClr>
                <a:schemeClr val="accent1"/>
              </a:buClr>
              <a:buFont typeface="Noto Symbol"/>
              <a:buNone/>
            </a:pPr>
            <a:endParaRPr/>
          </a:p>
          <a:p>
            <a:pPr marL="0" marR="0" lvl="0" indent="0" algn="l" rtl="0">
              <a:spcBef>
                <a:spcPts val="1000"/>
              </a:spcBef>
              <a:spcAft>
                <a:spcPts val="0"/>
              </a:spcAft>
              <a:buClr>
                <a:schemeClr val="accent1"/>
              </a:buClr>
              <a:buFont typeface="Noto Symbol"/>
              <a:buNone/>
            </a:pPr>
            <a:endParaRPr/>
          </a:p>
          <a:p>
            <a:pPr marL="0" marR="0" lvl="0" indent="0" algn="l" rtl="0">
              <a:spcBef>
                <a:spcPts val="1000"/>
              </a:spcBef>
              <a:spcAft>
                <a:spcPts val="0"/>
              </a:spcAft>
              <a:buClr>
                <a:schemeClr val="accent1"/>
              </a:buClr>
              <a:buFont typeface="Noto Symbol"/>
              <a:buNone/>
            </a:pPr>
            <a:endParaRPr/>
          </a:p>
          <a:p>
            <a:pPr marL="0" marR="0" lvl="0" indent="0" algn="l" rtl="0">
              <a:spcBef>
                <a:spcPts val="1000"/>
              </a:spcBef>
              <a:spcAft>
                <a:spcPts val="0"/>
              </a:spcAft>
              <a:buClr>
                <a:schemeClr val="accent1"/>
              </a:buClr>
              <a:buFont typeface="Noto Symbol"/>
              <a:buNone/>
            </a:pPr>
            <a:endParaRPr/>
          </a:p>
          <a:p>
            <a:pPr marL="0" marR="0" lvl="0" indent="0" algn="l" rtl="0">
              <a:spcBef>
                <a:spcPts val="1000"/>
              </a:spcBef>
              <a:spcAft>
                <a:spcPts val="0"/>
              </a:spcAft>
              <a:buClr>
                <a:schemeClr val="accent1"/>
              </a:buClr>
              <a:buFont typeface="Noto Symbol"/>
              <a:buNone/>
            </a:pPr>
            <a:endParaRPr/>
          </a:p>
          <a:p>
            <a:pPr marL="0" marR="0" lvl="0" indent="0" algn="l" rtl="0">
              <a:spcBef>
                <a:spcPts val="1000"/>
              </a:spcBef>
              <a:spcAft>
                <a:spcPts val="0"/>
              </a:spcAft>
              <a:buClr>
                <a:schemeClr val="accent1"/>
              </a:buClr>
              <a:buFont typeface="Noto Symbol"/>
              <a:buNone/>
            </a:pPr>
            <a:endParaRPr/>
          </a:p>
          <a:p>
            <a:pPr marL="0" marR="0" lvl="0" indent="0" algn="l" rtl="0">
              <a:spcBef>
                <a:spcPts val="1000"/>
              </a:spcBef>
              <a:spcAft>
                <a:spcPts val="0"/>
              </a:spcAft>
              <a:buClr>
                <a:schemeClr val="accent1"/>
              </a:buClr>
              <a:buSzPct val="25000"/>
              <a:buFont typeface="Noto Symbol"/>
              <a:buNone/>
            </a:pPr>
            <a:r>
              <a:rPr lang="en-US"/>
              <a:t>日本経済新聞　コンサート動員力2014</a:t>
            </a:r>
          </a:p>
          <a:p>
            <a:pPr marL="0" marR="0" lvl="0" indent="0" algn="l" rtl="0">
              <a:spcBef>
                <a:spcPts val="1000"/>
              </a:spcBef>
              <a:spcAft>
                <a:spcPts val="0"/>
              </a:spcAft>
              <a:buClr>
                <a:schemeClr val="accent1"/>
              </a:buClr>
              <a:buSzPct val="25000"/>
              <a:buFont typeface="Noto Symbol"/>
              <a:buNone/>
            </a:pPr>
            <a:r>
              <a:rPr lang="en-US"/>
              <a:t>(http://www.nikkei.com/article/DGXMZO79804640X11C14A1000000/)</a:t>
            </a:r>
          </a:p>
        </p:txBody>
      </p:sp>
      <p:pic>
        <p:nvPicPr>
          <p:cNvPr id="212" name="Shape 212"/>
          <p:cNvPicPr preferRelativeResize="0"/>
          <p:nvPr/>
        </p:nvPicPr>
        <p:blipFill rotWithShape="1">
          <a:blip r:embed="rId3">
            <a:alphaModFix/>
          </a:blip>
          <a:srcRect/>
          <a:stretch/>
        </p:blipFill>
        <p:spPr>
          <a:xfrm>
            <a:off x="1228940" y="2537217"/>
            <a:ext cx="7236599" cy="3127500"/>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a:spLocks noGrp="1"/>
          </p:cNvSpPr>
          <p:nvPr>
            <p:ph type="title"/>
          </p:nvPr>
        </p:nvSpPr>
        <p:spPr>
          <a:xfrm>
            <a:off x="677333" y="609600"/>
            <a:ext cx="9156095" cy="132080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a:latin typeface="Calibri"/>
                <a:ea typeface="Calibri"/>
                <a:cs typeface="Calibri"/>
                <a:sym typeface="Calibri"/>
              </a:rPr>
              <a:t>５</a:t>
            </a:r>
            <a:r>
              <a:rPr lang="en-US" b="0" i="0" u="none" strike="noStrike" cap="none" baseline="0">
                <a:latin typeface="Calibri"/>
                <a:ea typeface="Calibri"/>
                <a:cs typeface="Calibri"/>
                <a:sym typeface="Calibri"/>
              </a:rPr>
              <a:t>．現状分析から考えられること</a:t>
            </a:r>
          </a:p>
        </p:txBody>
      </p:sp>
      <p:sp>
        <p:nvSpPr>
          <p:cNvPr id="218" name="Shape 218"/>
          <p:cNvSpPr txBox="1">
            <a:spLocks noGrp="1"/>
          </p:cNvSpPr>
          <p:nvPr>
            <p:ph type="body" idx="1"/>
          </p:nvPr>
        </p:nvSpPr>
        <p:spPr>
          <a:xfrm>
            <a:off x="677333" y="1988457"/>
            <a:ext cx="9693124" cy="4317999"/>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spcAft>
                <a:spcPts val="0"/>
              </a:spcAft>
              <a:buClr>
                <a:schemeClr val="dk1"/>
              </a:buClr>
              <a:buSzPct val="25000"/>
              <a:buFont typeface="Noto Symbol"/>
              <a:buNone/>
            </a:pPr>
            <a:r>
              <a:rPr lang="en-US" sz="2800" b="0" i="0" u="none" strike="noStrike" cap="none" baseline="0">
                <a:solidFill>
                  <a:schemeClr val="dk1"/>
                </a:solidFill>
                <a:latin typeface="Calibri"/>
                <a:ea typeface="Calibri"/>
                <a:cs typeface="Calibri"/>
                <a:sym typeface="Calibri"/>
              </a:rPr>
              <a:t>嵐のコンサートの動員数は、90万人弱と大規模</a:t>
            </a:r>
          </a:p>
          <a:p>
            <a:pPr marL="0" marR="0" lvl="0" indent="0" algn="ctr" rtl="0">
              <a:lnSpc>
                <a:spcPct val="90000"/>
              </a:lnSpc>
              <a:spcBef>
                <a:spcPts val="0"/>
              </a:spcBef>
              <a:spcAft>
                <a:spcPts val="0"/>
              </a:spcAft>
              <a:buClr>
                <a:schemeClr val="dk1"/>
              </a:buClr>
              <a:buSzPct val="25000"/>
              <a:buFont typeface="Noto Symbol"/>
              <a:buNone/>
            </a:pPr>
            <a:r>
              <a:rPr lang="en-US" sz="2800" b="0" i="0" u="none" strike="noStrike" cap="none" baseline="0">
                <a:solidFill>
                  <a:schemeClr val="dk1"/>
                </a:solidFill>
                <a:latin typeface="Calibri"/>
                <a:ea typeface="Calibri"/>
                <a:cs typeface="Calibri"/>
                <a:sym typeface="Calibri"/>
              </a:rPr>
              <a:t>⇩</a:t>
            </a:r>
          </a:p>
          <a:p>
            <a:pPr marL="0" marR="0" lvl="0" indent="0" algn="ctr" rtl="0">
              <a:lnSpc>
                <a:spcPct val="90000"/>
              </a:lnSpc>
              <a:spcBef>
                <a:spcPts val="0"/>
              </a:spcBef>
              <a:spcAft>
                <a:spcPts val="0"/>
              </a:spcAft>
              <a:buClr>
                <a:schemeClr val="dk1"/>
              </a:buClr>
              <a:buSzPct val="25000"/>
              <a:buFont typeface="Noto Symbol"/>
              <a:buNone/>
            </a:pPr>
            <a:r>
              <a:rPr lang="en-US" sz="2800" b="0" i="0" u="none" strike="noStrike" cap="none" baseline="0">
                <a:solidFill>
                  <a:schemeClr val="dk1"/>
                </a:solidFill>
                <a:latin typeface="Calibri"/>
                <a:ea typeface="Calibri"/>
                <a:cs typeface="Calibri"/>
                <a:sym typeface="Calibri"/>
              </a:rPr>
              <a:t>それにもかかわらずチケットが取れない人がいる。</a:t>
            </a:r>
          </a:p>
          <a:p>
            <a:pPr marL="0" marR="0" lvl="0" indent="0" algn="ctr" rtl="0">
              <a:lnSpc>
                <a:spcPct val="90000"/>
              </a:lnSpc>
              <a:spcBef>
                <a:spcPts val="0"/>
              </a:spcBef>
              <a:spcAft>
                <a:spcPts val="0"/>
              </a:spcAft>
              <a:buClr>
                <a:schemeClr val="dk1"/>
              </a:buClr>
              <a:buSzPct val="25000"/>
              <a:buFont typeface="Noto Symbol"/>
              <a:buNone/>
            </a:pPr>
            <a:r>
              <a:rPr lang="en-US" sz="2800" b="0" i="0" u="none" strike="noStrike" cap="none" baseline="0">
                <a:solidFill>
                  <a:schemeClr val="dk1"/>
                </a:solidFill>
                <a:latin typeface="Calibri"/>
                <a:ea typeface="Calibri"/>
                <a:cs typeface="Calibri"/>
                <a:sym typeface="Calibri"/>
              </a:rPr>
              <a:t>⇩</a:t>
            </a:r>
          </a:p>
          <a:p>
            <a:pPr marL="0" marR="0" lvl="0" indent="0" algn="ctr" rtl="0">
              <a:lnSpc>
                <a:spcPct val="90000"/>
              </a:lnSpc>
              <a:spcBef>
                <a:spcPts val="0"/>
              </a:spcBef>
              <a:spcAft>
                <a:spcPts val="0"/>
              </a:spcAft>
              <a:buClr>
                <a:schemeClr val="dk1"/>
              </a:buClr>
              <a:buSzPct val="25000"/>
              <a:buFont typeface="Noto Symbol"/>
              <a:buNone/>
            </a:pPr>
            <a:r>
              <a:rPr lang="en-US" sz="2800">
                <a:solidFill>
                  <a:schemeClr val="dk1"/>
                </a:solidFill>
                <a:latin typeface="Calibri"/>
                <a:ea typeface="Calibri"/>
                <a:cs typeface="Calibri"/>
                <a:sym typeface="Calibri"/>
              </a:rPr>
              <a:t>ファンにとっての成果が少ない</a:t>
            </a:r>
          </a:p>
          <a:p>
            <a:pPr marL="0" marR="0" lvl="0" indent="0" algn="ctr" rtl="0">
              <a:lnSpc>
                <a:spcPct val="90000"/>
              </a:lnSpc>
              <a:spcBef>
                <a:spcPts val="0"/>
              </a:spcBef>
              <a:spcAft>
                <a:spcPts val="0"/>
              </a:spcAft>
              <a:buClr>
                <a:schemeClr val="dk1"/>
              </a:buClr>
              <a:buFont typeface="Noto Symbol"/>
              <a:buNone/>
            </a:pPr>
            <a:endParaRPr sz="2800">
              <a:solidFill>
                <a:schemeClr val="dk1"/>
              </a:solidFill>
              <a:latin typeface="Calibri"/>
              <a:ea typeface="Calibri"/>
              <a:cs typeface="Calibri"/>
              <a:sym typeface="Calibri"/>
            </a:endParaRP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Shape 223"/>
          <p:cNvSpPr txBox="1">
            <a:spLocks noGrp="1"/>
          </p:cNvSpPr>
          <p:nvPr>
            <p:ph type="title"/>
          </p:nvPr>
        </p:nvSpPr>
        <p:spPr>
          <a:xfrm>
            <a:off x="677325" y="609600"/>
            <a:ext cx="8596800" cy="980700"/>
          </a:xfrm>
          <a:prstGeom prst="rect">
            <a:avLst/>
          </a:prstGeom>
        </p:spPr>
        <p:txBody>
          <a:bodyPr lIns="91425" tIns="91425" rIns="91425" bIns="91425" anchor="t" anchorCtr="0">
            <a:noAutofit/>
          </a:bodyPr>
          <a:lstStyle/>
          <a:p>
            <a:pPr lvl="0" rtl="0">
              <a:spcBef>
                <a:spcPts val="0"/>
              </a:spcBef>
              <a:buNone/>
            </a:pPr>
            <a:r>
              <a:rPr lang="en-US"/>
              <a:t>6.衡平モデル</a:t>
            </a:r>
          </a:p>
        </p:txBody>
      </p:sp>
      <p:sp>
        <p:nvSpPr>
          <p:cNvPr id="224" name="Shape 224"/>
          <p:cNvSpPr txBox="1">
            <a:spLocks noGrp="1"/>
          </p:cNvSpPr>
          <p:nvPr>
            <p:ph type="body" idx="1"/>
          </p:nvPr>
        </p:nvSpPr>
        <p:spPr>
          <a:xfrm>
            <a:off x="677325" y="1350775"/>
            <a:ext cx="8781299" cy="5342700"/>
          </a:xfrm>
          <a:prstGeom prst="rect">
            <a:avLst/>
          </a:prstGeom>
        </p:spPr>
        <p:txBody>
          <a:bodyPr lIns="91425" tIns="91425" rIns="91425" bIns="91425" anchor="t" anchorCtr="0">
            <a:noAutofit/>
          </a:bodyPr>
          <a:lstStyle/>
          <a:p>
            <a:pPr marL="0" lvl="0" indent="101600" rtl="0">
              <a:lnSpc>
                <a:spcPct val="90000"/>
              </a:lnSpc>
              <a:spcBef>
                <a:spcPts val="0"/>
              </a:spcBef>
              <a:buNone/>
            </a:pPr>
            <a:r>
              <a:rPr lang="en-US" sz="2400">
                <a:solidFill>
                  <a:schemeClr val="dk1"/>
                </a:solidFill>
              </a:rPr>
              <a:t>衡平モデルとは、</a:t>
            </a:r>
          </a:p>
          <a:p>
            <a:pPr marL="0" lvl="0" indent="101600" rtl="0">
              <a:lnSpc>
                <a:spcPct val="90000"/>
              </a:lnSpc>
              <a:spcBef>
                <a:spcPts val="0"/>
              </a:spcBef>
              <a:buNone/>
            </a:pPr>
            <a:r>
              <a:rPr lang="en-US" sz="2400">
                <a:solidFill>
                  <a:schemeClr val="dk1"/>
                </a:solidFill>
              </a:rPr>
              <a:t>　　消費者満足・不満足を消費者と売り手との衡平関係でとらえ、</a:t>
            </a:r>
          </a:p>
          <a:p>
            <a:pPr marL="0" lvl="0" indent="101600" rtl="0">
              <a:lnSpc>
                <a:spcPct val="90000"/>
              </a:lnSpc>
              <a:spcBef>
                <a:spcPts val="0"/>
              </a:spcBef>
              <a:buNone/>
            </a:pPr>
            <a:r>
              <a:rPr lang="en-US" sz="2400">
                <a:solidFill>
                  <a:schemeClr val="dk1"/>
                </a:solidFill>
              </a:rPr>
              <a:t>　　社会的心理学を適用し、対人関係を説明するために提唱され</a:t>
            </a:r>
          </a:p>
          <a:p>
            <a:pPr marL="0" lvl="0" indent="101600" rtl="0">
              <a:lnSpc>
                <a:spcPct val="90000"/>
              </a:lnSpc>
              <a:spcBef>
                <a:spcPts val="0"/>
              </a:spcBef>
              <a:buNone/>
            </a:pPr>
            <a:r>
              <a:rPr lang="en-US" sz="2400">
                <a:solidFill>
                  <a:schemeClr val="dk1"/>
                </a:solidFill>
              </a:rPr>
              <a:t>　　たモデルである。</a:t>
            </a:r>
          </a:p>
          <a:p>
            <a:pPr marL="0" lvl="0" indent="101600" rtl="0">
              <a:lnSpc>
                <a:spcPct val="90000"/>
              </a:lnSpc>
              <a:spcBef>
                <a:spcPts val="0"/>
              </a:spcBef>
              <a:buNone/>
            </a:pPr>
            <a:r>
              <a:rPr lang="en-US" sz="2400">
                <a:solidFill>
                  <a:schemeClr val="dk1"/>
                </a:solidFill>
              </a:rPr>
              <a:t>　二者</a:t>
            </a:r>
            <a:r>
              <a:rPr lang="en-US" sz="2400">
                <a:solidFill>
                  <a:schemeClr val="dk1"/>
                </a:solidFill>
                <a:latin typeface="Calibri"/>
                <a:ea typeface="Calibri"/>
                <a:cs typeface="Calibri"/>
                <a:sym typeface="Calibri"/>
              </a:rPr>
              <a:t>A&amp;B</a:t>
            </a:r>
            <a:r>
              <a:rPr lang="en-US" sz="2400">
                <a:solidFill>
                  <a:schemeClr val="dk1"/>
                </a:solidFill>
              </a:rPr>
              <a:t>の衡平関係式は</a:t>
            </a:r>
          </a:p>
          <a:p>
            <a:pPr marL="0" lvl="0" indent="101600" rtl="0">
              <a:lnSpc>
                <a:spcPct val="90000"/>
              </a:lnSpc>
              <a:spcBef>
                <a:spcPts val="0"/>
              </a:spcBef>
              <a:buNone/>
            </a:pPr>
            <a:r>
              <a:rPr lang="en-US" sz="2800">
                <a:solidFill>
                  <a:schemeClr val="dk1"/>
                </a:solidFill>
              </a:rPr>
              <a:t>　　　　　　　　　　　　　　　　　　　　　　　</a:t>
            </a:r>
            <a:r>
              <a:rPr lang="en-US" sz="2400">
                <a:solidFill>
                  <a:schemeClr val="dk1"/>
                </a:solidFill>
              </a:rPr>
              <a:t>で表される</a:t>
            </a:r>
          </a:p>
          <a:p>
            <a:pPr marL="0" lvl="0" indent="101600" rtl="0">
              <a:lnSpc>
                <a:spcPct val="90000"/>
              </a:lnSpc>
              <a:spcBef>
                <a:spcPts val="0"/>
              </a:spcBef>
              <a:buNone/>
            </a:pPr>
            <a:r>
              <a:rPr lang="en-US" sz="2400">
                <a:solidFill>
                  <a:schemeClr val="dk1"/>
                </a:solidFill>
                <a:latin typeface="Calibri"/>
                <a:ea typeface="Calibri"/>
                <a:cs typeface="Calibri"/>
                <a:sym typeface="Calibri"/>
              </a:rPr>
              <a:t>O(A)</a:t>
            </a:r>
            <a:r>
              <a:rPr lang="en-US" sz="2400">
                <a:solidFill>
                  <a:schemeClr val="dk1"/>
                </a:solidFill>
              </a:rPr>
              <a:t>および</a:t>
            </a:r>
            <a:r>
              <a:rPr lang="en-US" sz="2400">
                <a:solidFill>
                  <a:schemeClr val="dk1"/>
                </a:solidFill>
                <a:latin typeface="Calibri"/>
                <a:ea typeface="Calibri"/>
                <a:cs typeface="Calibri"/>
                <a:sym typeface="Calibri"/>
              </a:rPr>
              <a:t>O(B):</a:t>
            </a:r>
            <a:r>
              <a:rPr lang="en-US" sz="2400">
                <a:solidFill>
                  <a:schemeClr val="dk1"/>
                </a:solidFill>
              </a:rPr>
              <a:t>対人相互作用によって得られた成果</a:t>
            </a:r>
          </a:p>
          <a:p>
            <a:pPr marL="0" lvl="0" indent="101600" rtl="0">
              <a:lnSpc>
                <a:spcPct val="90000"/>
              </a:lnSpc>
              <a:spcBef>
                <a:spcPts val="0"/>
              </a:spcBef>
              <a:buNone/>
            </a:pPr>
            <a:r>
              <a:rPr lang="en-US" sz="2400">
                <a:solidFill>
                  <a:schemeClr val="dk1"/>
                </a:solidFill>
                <a:latin typeface="Calibri"/>
                <a:ea typeface="Calibri"/>
                <a:cs typeface="Calibri"/>
                <a:sym typeface="Calibri"/>
              </a:rPr>
              <a:t>I(A)</a:t>
            </a:r>
            <a:r>
              <a:rPr lang="en-US" sz="2400">
                <a:solidFill>
                  <a:schemeClr val="dk1"/>
                </a:solidFill>
              </a:rPr>
              <a:t>および</a:t>
            </a:r>
            <a:r>
              <a:rPr lang="en-US" sz="2400">
                <a:solidFill>
                  <a:schemeClr val="dk1"/>
                </a:solidFill>
                <a:latin typeface="Calibri"/>
                <a:ea typeface="Calibri"/>
                <a:cs typeface="Calibri"/>
                <a:sym typeface="Calibri"/>
              </a:rPr>
              <a:t>I(B):</a:t>
            </a:r>
            <a:r>
              <a:rPr lang="en-US" sz="2400">
                <a:solidFill>
                  <a:schemeClr val="dk1"/>
                </a:solidFill>
              </a:rPr>
              <a:t>対人相互作用における</a:t>
            </a:r>
            <a:r>
              <a:rPr lang="en-US" sz="2400">
                <a:solidFill>
                  <a:schemeClr val="dk1"/>
                </a:solidFill>
                <a:latin typeface="Calibri"/>
                <a:ea typeface="Calibri"/>
                <a:cs typeface="Calibri"/>
                <a:sym typeface="Calibri"/>
              </a:rPr>
              <a:t>A</a:t>
            </a:r>
            <a:r>
              <a:rPr lang="en-US" sz="2400">
                <a:solidFill>
                  <a:schemeClr val="dk1"/>
                </a:solidFill>
              </a:rPr>
              <a:t>および</a:t>
            </a:r>
            <a:r>
              <a:rPr lang="en-US" sz="2400">
                <a:solidFill>
                  <a:schemeClr val="dk1"/>
                </a:solidFill>
                <a:latin typeface="Calibri"/>
                <a:ea typeface="Calibri"/>
                <a:cs typeface="Calibri"/>
                <a:sym typeface="Calibri"/>
              </a:rPr>
              <a:t>B</a:t>
            </a:r>
            <a:r>
              <a:rPr lang="en-US" sz="2400">
                <a:solidFill>
                  <a:schemeClr val="dk1"/>
                </a:solidFill>
              </a:rPr>
              <a:t>の投入</a:t>
            </a:r>
          </a:p>
          <a:p>
            <a:pPr rtl="0">
              <a:spcBef>
                <a:spcPts val="0"/>
              </a:spcBef>
              <a:buNone/>
            </a:pPr>
            <a:endParaRPr/>
          </a:p>
          <a:p>
            <a:pPr marL="0" lvl="0" indent="0" rtl="0">
              <a:spcBef>
                <a:spcPts val="0"/>
              </a:spcBef>
              <a:buClr>
                <a:schemeClr val="accent1"/>
              </a:buClr>
              <a:buSzPct val="25000"/>
              <a:buFont typeface="Noto Symbol"/>
              <a:buNone/>
            </a:pPr>
            <a:r>
              <a:rPr lang="en-US"/>
              <a:t>杉本徹雄 (2003) 『消費者理解のための心理学』　福村出版　P,80</a:t>
            </a:r>
          </a:p>
          <a:p>
            <a:pPr lvl="0" rtl="0">
              <a:spcBef>
                <a:spcPts val="0"/>
              </a:spcBef>
              <a:buNone/>
            </a:pPr>
            <a:endParaRPr/>
          </a:p>
        </p:txBody>
      </p:sp>
      <p:pic>
        <p:nvPicPr>
          <p:cNvPr id="225" name="Shape 225"/>
          <p:cNvPicPr preferRelativeResize="0"/>
          <p:nvPr/>
        </p:nvPicPr>
        <p:blipFill>
          <a:blip r:embed="rId3">
            <a:alphaModFix/>
          </a:blip>
          <a:stretch>
            <a:fillRect/>
          </a:stretch>
        </p:blipFill>
        <p:spPr>
          <a:xfrm>
            <a:off x="4490487" y="3637612"/>
            <a:ext cx="1762125" cy="828675"/>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a:spLocks noGrp="1"/>
          </p:cNvSpPr>
          <p:nvPr>
            <p:ph type="title"/>
          </p:nvPr>
        </p:nvSpPr>
        <p:spPr>
          <a:xfrm>
            <a:off x="677324" y="609600"/>
            <a:ext cx="9481500" cy="1320899"/>
          </a:xfrm>
          <a:prstGeom prst="rect">
            <a:avLst/>
          </a:prstGeom>
        </p:spPr>
        <p:txBody>
          <a:bodyPr lIns="91425" tIns="91425" rIns="91425" bIns="91425" anchor="t" anchorCtr="0">
            <a:noAutofit/>
          </a:bodyPr>
          <a:lstStyle/>
          <a:p>
            <a:pPr>
              <a:spcBef>
                <a:spcPts val="0"/>
              </a:spcBef>
              <a:buNone/>
            </a:pPr>
            <a:r>
              <a:rPr lang="en-US"/>
              <a:t>7.ジャニーズのファンクラブにおける衡平モデル</a:t>
            </a:r>
          </a:p>
        </p:txBody>
      </p:sp>
      <p:sp>
        <p:nvSpPr>
          <p:cNvPr id="231" name="Shape 231"/>
          <p:cNvSpPr txBox="1">
            <a:spLocks noGrp="1"/>
          </p:cNvSpPr>
          <p:nvPr>
            <p:ph type="body" idx="1"/>
          </p:nvPr>
        </p:nvSpPr>
        <p:spPr>
          <a:xfrm>
            <a:off x="255550" y="2110000"/>
            <a:ext cx="10358699" cy="3880799"/>
          </a:xfrm>
          <a:prstGeom prst="rect">
            <a:avLst/>
          </a:prstGeom>
        </p:spPr>
        <p:txBody>
          <a:bodyPr lIns="91425" tIns="91425" rIns="91425" bIns="91425" anchor="t" anchorCtr="0">
            <a:noAutofit/>
          </a:bodyPr>
          <a:lstStyle/>
          <a:p>
            <a:pPr rtl="0">
              <a:spcBef>
                <a:spcPts val="0"/>
              </a:spcBef>
              <a:buNone/>
            </a:pPr>
            <a:r>
              <a:rPr lang="en-US" sz="2400"/>
              <a:t>ジャニーズのファンクラブ会員の衡平モデルは崩れている場合が考えられる</a:t>
            </a:r>
          </a:p>
          <a:p>
            <a:pPr>
              <a:spcBef>
                <a:spcPts val="0"/>
              </a:spcBef>
              <a:buNone/>
            </a:pPr>
            <a:r>
              <a:rPr lang="en-US" sz="2400"/>
              <a:t>→不満を抱くファン</a:t>
            </a:r>
          </a:p>
        </p:txBody>
      </p:sp>
      <p:pic>
        <p:nvPicPr>
          <p:cNvPr id="232" name="Shape 232"/>
          <p:cNvPicPr preferRelativeResize="0"/>
          <p:nvPr/>
        </p:nvPicPr>
        <p:blipFill>
          <a:blip r:embed="rId3">
            <a:alphaModFix/>
          </a:blip>
          <a:stretch>
            <a:fillRect/>
          </a:stretch>
        </p:blipFill>
        <p:spPr>
          <a:xfrm>
            <a:off x="2465650" y="3310975"/>
            <a:ext cx="5491475" cy="1400300"/>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Shape 237"/>
          <p:cNvSpPr txBox="1">
            <a:spLocks noGrp="1"/>
          </p:cNvSpPr>
          <p:nvPr>
            <p:ph type="title"/>
          </p:nvPr>
        </p:nvSpPr>
        <p:spPr>
          <a:xfrm>
            <a:off x="162774" y="466175"/>
            <a:ext cx="9304199" cy="1320899"/>
          </a:xfrm>
          <a:prstGeom prst="rect">
            <a:avLst/>
          </a:prstGeom>
        </p:spPr>
        <p:txBody>
          <a:bodyPr lIns="91425" tIns="91425" rIns="91425" bIns="91425" anchor="t" anchorCtr="0">
            <a:noAutofit/>
          </a:bodyPr>
          <a:lstStyle/>
          <a:p>
            <a:pPr>
              <a:spcBef>
                <a:spcPts val="0"/>
              </a:spcBef>
              <a:buNone/>
            </a:pPr>
            <a:r>
              <a:rPr lang="en-US"/>
              <a:t>7.ジャニーズのファンクラブにおける衡平モデル</a:t>
            </a:r>
          </a:p>
        </p:txBody>
      </p:sp>
      <p:sp>
        <p:nvSpPr>
          <p:cNvPr id="238" name="Shape 238"/>
          <p:cNvSpPr txBox="1">
            <a:spLocks noGrp="1"/>
          </p:cNvSpPr>
          <p:nvPr>
            <p:ph type="body" idx="1"/>
          </p:nvPr>
        </p:nvSpPr>
        <p:spPr>
          <a:xfrm>
            <a:off x="677324" y="2160600"/>
            <a:ext cx="9106500" cy="3880799"/>
          </a:xfrm>
          <a:prstGeom prst="rect">
            <a:avLst/>
          </a:prstGeom>
        </p:spPr>
        <p:txBody>
          <a:bodyPr lIns="91425" tIns="91425" rIns="91425" bIns="91425" anchor="t" anchorCtr="0">
            <a:noAutofit/>
          </a:bodyPr>
          <a:lstStyle/>
          <a:p>
            <a:pPr rtl="0">
              <a:spcBef>
                <a:spcPts val="0"/>
              </a:spcBef>
              <a:buNone/>
            </a:pPr>
            <a:r>
              <a:rPr lang="en-US" sz="2400"/>
              <a:t>衡平関係を崩していると考えられる要因</a:t>
            </a:r>
          </a:p>
          <a:p>
            <a:pPr rtl="0">
              <a:spcBef>
                <a:spcPts val="0"/>
              </a:spcBef>
              <a:buNone/>
            </a:pPr>
            <a:r>
              <a:rPr lang="en-US" sz="2400"/>
              <a:t>・ファンクラブに所属し、年会費を払っていてもコンサートに行けない</a:t>
            </a:r>
          </a:p>
          <a:p>
            <a:pPr rtl="0">
              <a:spcBef>
                <a:spcPts val="0"/>
              </a:spcBef>
              <a:buNone/>
            </a:pPr>
            <a:r>
              <a:rPr lang="en-US" sz="2400"/>
              <a:t>・コンサートチケットのネットオークションにより価格高騰</a:t>
            </a:r>
          </a:p>
          <a:p>
            <a:pPr>
              <a:spcBef>
                <a:spcPts val="0"/>
              </a:spcBef>
              <a:buNone/>
            </a:pPr>
            <a:r>
              <a:rPr lang="en-US" sz="2400"/>
              <a:t>・コンサート開催数が少ない</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Shape 243"/>
          <p:cNvSpPr txBox="1">
            <a:spLocks noGrp="1"/>
          </p:cNvSpPr>
          <p:nvPr>
            <p:ph type="title"/>
          </p:nvPr>
        </p:nvSpPr>
        <p:spPr>
          <a:xfrm>
            <a:off x="677333" y="609600"/>
            <a:ext cx="8596668" cy="1320800"/>
          </a:xfrm>
          <a:prstGeom prst="rect">
            <a:avLst/>
          </a:prstGeom>
          <a:noFill/>
          <a:ln>
            <a:noFill/>
          </a:ln>
        </p:spPr>
        <p:txBody>
          <a:bodyPr lIns="91425" tIns="45700" rIns="91425" bIns="45700" anchor="t" anchorCtr="0">
            <a:noAutofit/>
          </a:bodyPr>
          <a:lstStyle/>
          <a:p>
            <a:pPr marL="0" marR="0" lvl="0" indent="0" algn="l" rtl="0">
              <a:spcBef>
                <a:spcPts val="0"/>
              </a:spcBef>
              <a:buClr>
                <a:schemeClr val="accent1"/>
              </a:buClr>
              <a:buSzPct val="25000"/>
              <a:buFont typeface="Trebuchet MS"/>
              <a:buNone/>
            </a:pPr>
            <a:r>
              <a:rPr lang="en-US"/>
              <a:t>８</a:t>
            </a:r>
            <a:r>
              <a:rPr lang="en-US" sz="3600" b="0" i="0" u="none" strike="noStrike" cap="none" baseline="0">
                <a:solidFill>
                  <a:schemeClr val="accent1"/>
                </a:solidFill>
                <a:latin typeface="Trebuchet MS"/>
                <a:ea typeface="Trebuchet MS"/>
                <a:cs typeface="Trebuchet MS"/>
                <a:sym typeface="Trebuchet MS"/>
              </a:rPr>
              <a:t>．問題意識</a:t>
            </a:r>
          </a:p>
        </p:txBody>
      </p:sp>
      <p:sp>
        <p:nvSpPr>
          <p:cNvPr id="244" name="Shape 244"/>
          <p:cNvSpPr txBox="1">
            <a:spLocks noGrp="1"/>
          </p:cNvSpPr>
          <p:nvPr>
            <p:ph type="body" idx="1"/>
          </p:nvPr>
        </p:nvSpPr>
        <p:spPr>
          <a:xfrm>
            <a:off x="677333" y="2160589"/>
            <a:ext cx="8596668" cy="3880773"/>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chemeClr val="accent1"/>
              </a:buClr>
              <a:buSzPct val="25000"/>
              <a:buFont typeface="Noto Symbol"/>
              <a:buNone/>
            </a:pPr>
            <a:r>
              <a:rPr lang="en-US" sz="2800"/>
              <a:t>ジャニーズ事務所の成果/投入とジャニーズファンの成果/投入が衡平ではないと考えられる</a:t>
            </a:r>
          </a:p>
          <a:p>
            <a:pPr marL="0" marR="0" lvl="0" indent="0" algn="ctr" rtl="0">
              <a:spcBef>
                <a:spcPts val="1000"/>
              </a:spcBef>
              <a:spcAft>
                <a:spcPts val="0"/>
              </a:spcAft>
              <a:buClr>
                <a:schemeClr val="accent1"/>
              </a:buClr>
              <a:buFont typeface="Noto Symbol"/>
              <a:buNone/>
            </a:pPr>
            <a:endParaRPr sz="3200" b="0" i="0" u="none" strike="noStrike" cap="none" baseline="0">
              <a:solidFill>
                <a:srgbClr val="3F3F3F"/>
              </a:solidFill>
              <a:latin typeface="Trebuchet MS"/>
              <a:ea typeface="Trebuchet MS"/>
              <a:cs typeface="Trebuchet MS"/>
              <a:sym typeface="Trebuchet MS"/>
            </a:endParaRPr>
          </a:p>
          <a:p>
            <a:pPr marL="342900" marR="0" lvl="0" indent="-251459" algn="ctr" rtl="0">
              <a:spcBef>
                <a:spcPts val="1000"/>
              </a:spcBef>
              <a:spcAft>
                <a:spcPts val="0"/>
              </a:spcAft>
              <a:buClr>
                <a:schemeClr val="accent1"/>
              </a:buClr>
              <a:buFont typeface="Noto Symbol"/>
              <a:buNone/>
            </a:pPr>
            <a:endParaRPr sz="1800" b="0" i="0" u="none" strike="noStrike" cap="none" baseline="0">
              <a:solidFill>
                <a:srgbClr val="3F3F3F"/>
              </a:solidFill>
              <a:latin typeface="Trebuchet MS"/>
              <a:ea typeface="Trebuchet MS"/>
              <a:cs typeface="Trebuchet MS"/>
              <a:sym typeface="Trebuchet MS"/>
            </a:endParaRPr>
          </a:p>
          <a:p>
            <a:pPr marL="0" marR="0" lvl="0" indent="0" algn="ctr" rtl="0">
              <a:spcBef>
                <a:spcPts val="1000"/>
              </a:spcBef>
              <a:spcAft>
                <a:spcPts val="0"/>
              </a:spcAft>
              <a:buClr>
                <a:schemeClr val="accent1"/>
              </a:buClr>
              <a:buSzPct val="25000"/>
              <a:buFont typeface="Noto Symbol"/>
              <a:buNone/>
            </a:pPr>
            <a:r>
              <a:rPr lang="en-US" sz="3600" b="0" i="0" u="none" strike="noStrike" cap="none" baseline="0">
                <a:solidFill>
                  <a:srgbClr val="3F3F3F"/>
                </a:solidFill>
                <a:latin typeface="Trebuchet MS"/>
                <a:ea typeface="Trebuchet MS"/>
                <a:cs typeface="Trebuchet MS"/>
                <a:sym typeface="Trebuchet MS"/>
              </a:rPr>
              <a:t>衡平モデルが崩れているのにも関わらず常に人気があり、ファン離れが起きていないのはなぜなのであろうか</a:t>
            </a:r>
          </a:p>
          <a:p>
            <a:pPr marL="342900" marR="0" lvl="0" indent="-251459" algn="l" rtl="0">
              <a:spcBef>
                <a:spcPts val="1000"/>
              </a:spcBef>
              <a:spcAft>
                <a:spcPts val="0"/>
              </a:spcAft>
              <a:buClr>
                <a:schemeClr val="accent1"/>
              </a:buClr>
              <a:buFont typeface="Noto Symbol"/>
              <a:buNone/>
            </a:pPr>
            <a:endParaRPr sz="1800" b="0" i="0" u="none" strike="noStrike" cap="none" baseline="0">
              <a:solidFill>
                <a:srgbClr val="3F3F3F"/>
              </a:solidFill>
              <a:latin typeface="Trebuchet MS"/>
              <a:ea typeface="Trebuchet MS"/>
              <a:cs typeface="Trebuchet MS"/>
              <a:sym typeface="Trebuchet MS"/>
            </a:endParaRPr>
          </a:p>
        </p:txBody>
      </p:sp>
      <p:sp>
        <p:nvSpPr>
          <p:cNvPr id="245" name="Shape 245"/>
          <p:cNvSpPr/>
          <p:nvPr/>
        </p:nvSpPr>
        <p:spPr>
          <a:xfrm>
            <a:off x="4595741" y="3258355"/>
            <a:ext cx="759853" cy="985234"/>
          </a:xfrm>
          <a:prstGeom prst="downArrow">
            <a:avLst>
              <a:gd name="adj1" fmla="val 50000"/>
              <a:gd name="adj2" fmla="val 50000"/>
            </a:avLst>
          </a:prstGeom>
          <a:solidFill>
            <a:schemeClr val="accent1"/>
          </a:solidFill>
          <a:ln w="19050" cap="rnd" cmpd="sng">
            <a:solidFill>
              <a:srgbClr val="698E1B"/>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baseline="0">
              <a:solidFill>
                <a:schemeClr val="lt1"/>
              </a:solidFill>
              <a:latin typeface="Arial"/>
              <a:ea typeface="Arial"/>
              <a:cs typeface="Arial"/>
              <a:sym typeface="Arial"/>
            </a:endParaRP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a:xfrm>
            <a:off x="677333" y="609600"/>
            <a:ext cx="8596668" cy="1320800"/>
          </a:xfrm>
          <a:prstGeom prst="rect">
            <a:avLst/>
          </a:prstGeom>
          <a:noFill/>
          <a:ln>
            <a:noFill/>
          </a:ln>
        </p:spPr>
        <p:txBody>
          <a:bodyPr lIns="91425" tIns="45700" rIns="91425" bIns="45700" anchor="t" anchorCtr="0">
            <a:noAutofit/>
          </a:bodyPr>
          <a:lstStyle/>
          <a:p>
            <a:pPr marL="0" marR="0" lvl="0" indent="0" algn="l" rtl="0">
              <a:spcBef>
                <a:spcPts val="0"/>
              </a:spcBef>
              <a:buClr>
                <a:schemeClr val="accent1"/>
              </a:buClr>
              <a:buSzPct val="25000"/>
              <a:buFont typeface="Trebuchet MS"/>
              <a:buNone/>
            </a:pPr>
            <a:r>
              <a:rPr lang="en-US"/>
              <a:t>９</a:t>
            </a:r>
            <a:r>
              <a:rPr lang="en-US" sz="3600" b="0" i="0" u="none" strike="noStrike" cap="none" baseline="0">
                <a:solidFill>
                  <a:schemeClr val="accent1"/>
                </a:solidFill>
                <a:latin typeface="Trebuchet MS"/>
                <a:ea typeface="Trebuchet MS"/>
                <a:cs typeface="Trebuchet MS"/>
                <a:sym typeface="Trebuchet MS"/>
              </a:rPr>
              <a:t>．研究目的</a:t>
            </a:r>
          </a:p>
        </p:txBody>
      </p:sp>
      <p:sp>
        <p:nvSpPr>
          <p:cNvPr id="251" name="Shape 251"/>
          <p:cNvSpPr txBox="1">
            <a:spLocks noGrp="1"/>
          </p:cNvSpPr>
          <p:nvPr>
            <p:ph type="body" idx="1"/>
          </p:nvPr>
        </p:nvSpPr>
        <p:spPr>
          <a:xfrm>
            <a:off x="677324" y="2160600"/>
            <a:ext cx="9072900" cy="3880799"/>
          </a:xfrm>
          <a:prstGeom prst="rect">
            <a:avLst/>
          </a:prstGeom>
          <a:noFill/>
          <a:ln>
            <a:noFill/>
          </a:ln>
        </p:spPr>
        <p:txBody>
          <a:bodyPr lIns="91425" tIns="45700" rIns="91425" bIns="45700" anchor="t" anchorCtr="0">
            <a:noAutofit/>
          </a:bodyPr>
          <a:lstStyle/>
          <a:p>
            <a:pPr marL="342900" marR="0" lvl="0" indent="-403860" algn="l" rtl="0">
              <a:spcBef>
                <a:spcPts val="0"/>
              </a:spcBef>
              <a:spcAft>
                <a:spcPts val="0"/>
              </a:spcAft>
              <a:buClr>
                <a:schemeClr val="accent1"/>
              </a:buClr>
              <a:buSzPct val="100000"/>
              <a:buFont typeface="Noto Symbol"/>
              <a:buChar char=""/>
            </a:pPr>
            <a:r>
              <a:rPr lang="en-US" sz="2400" b="0" i="0" u="none" strike="noStrike" cap="none" baseline="0">
                <a:solidFill>
                  <a:srgbClr val="3F3F3F"/>
                </a:solidFill>
                <a:latin typeface="Trebuchet MS"/>
                <a:ea typeface="Trebuchet MS"/>
                <a:cs typeface="Trebuchet MS"/>
                <a:sym typeface="Trebuchet MS"/>
              </a:rPr>
              <a:t>衡平モデルが崩れている関係にも関わらず、ファン離れさせずに現状を保っているプロセスを明らかにしていく</a:t>
            </a:r>
          </a:p>
          <a:p>
            <a:pPr marL="0" marR="0" indent="0" algn="l" rtl="0">
              <a:spcBef>
                <a:spcPts val="0"/>
              </a:spcBef>
              <a:spcAft>
                <a:spcPts val="0"/>
              </a:spcAft>
              <a:buNone/>
            </a:pPr>
            <a:endParaRPr sz="2400"/>
          </a:p>
          <a:p>
            <a:pPr marL="0" marR="0" lvl="0" indent="0" algn="l" rtl="0">
              <a:spcBef>
                <a:spcPts val="0"/>
              </a:spcBef>
              <a:spcAft>
                <a:spcPts val="0"/>
              </a:spcAft>
              <a:buNone/>
            </a:pPr>
            <a:endParaRPr sz="2400"/>
          </a:p>
          <a:p>
            <a:pPr marL="342900" marR="0" lvl="0" indent="-403860" algn="l" rtl="0">
              <a:spcBef>
                <a:spcPts val="1000"/>
              </a:spcBef>
              <a:spcAft>
                <a:spcPts val="0"/>
              </a:spcAft>
              <a:buClr>
                <a:schemeClr val="accent1"/>
              </a:buClr>
              <a:buFont typeface="Noto Symbol"/>
              <a:buChar char=""/>
            </a:pPr>
            <a:endParaRPr sz="2400" b="0" i="0" u="none" strike="noStrike" cap="none" baseline="0">
              <a:solidFill>
                <a:srgbClr val="3F3F3F"/>
              </a:solidFill>
              <a:latin typeface="Trebuchet MS"/>
              <a:ea typeface="Trebuchet MS"/>
              <a:cs typeface="Trebuchet MS"/>
              <a:sym typeface="Trebuchet MS"/>
            </a:endParaRP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Shape 256"/>
          <p:cNvSpPr txBox="1">
            <a:spLocks noGrp="1"/>
          </p:cNvSpPr>
          <p:nvPr>
            <p:ph type="title"/>
          </p:nvPr>
        </p:nvSpPr>
        <p:spPr>
          <a:xfrm>
            <a:off x="677333" y="609600"/>
            <a:ext cx="8596800" cy="1320899"/>
          </a:xfrm>
          <a:prstGeom prst="rect">
            <a:avLst/>
          </a:prstGeom>
          <a:noFill/>
          <a:ln>
            <a:noFill/>
          </a:ln>
        </p:spPr>
        <p:txBody>
          <a:bodyPr lIns="91425" tIns="45700" rIns="91425" bIns="45700" anchor="t" anchorCtr="0">
            <a:noAutofit/>
          </a:bodyPr>
          <a:lstStyle/>
          <a:p>
            <a:pPr marL="0" marR="0" lvl="0" indent="0" algn="l" rtl="0">
              <a:spcBef>
                <a:spcPts val="0"/>
              </a:spcBef>
              <a:buClr>
                <a:schemeClr val="accent1"/>
              </a:buClr>
              <a:buSzPct val="25000"/>
              <a:buFont typeface="Trebuchet MS"/>
              <a:buNone/>
            </a:pPr>
            <a:r>
              <a:rPr lang="en-US"/>
              <a:t>10．仮説導出(1)</a:t>
            </a:r>
          </a:p>
        </p:txBody>
      </p:sp>
      <p:sp>
        <p:nvSpPr>
          <p:cNvPr id="257" name="Shape 257"/>
          <p:cNvSpPr txBox="1">
            <a:spLocks noGrp="1"/>
          </p:cNvSpPr>
          <p:nvPr>
            <p:ph type="body" idx="1"/>
          </p:nvPr>
        </p:nvSpPr>
        <p:spPr>
          <a:xfrm>
            <a:off x="677333" y="2160589"/>
            <a:ext cx="8596800" cy="3880799"/>
          </a:xfrm>
          <a:prstGeom prst="rect">
            <a:avLst/>
          </a:prstGeom>
          <a:noFill/>
          <a:ln>
            <a:noFill/>
          </a:ln>
        </p:spPr>
        <p:txBody>
          <a:bodyPr lIns="91425" tIns="45700" rIns="91425" bIns="45700" anchor="t" anchorCtr="0">
            <a:noAutofit/>
          </a:bodyPr>
          <a:lstStyle/>
          <a:p>
            <a:pPr marL="0" lvl="0" indent="0" rtl="0">
              <a:spcBef>
                <a:spcPts val="0"/>
              </a:spcBef>
              <a:buClr>
                <a:schemeClr val="accent1"/>
              </a:buClr>
              <a:buSzPct val="25000"/>
              <a:buFont typeface="Trebuchet MS"/>
              <a:buNone/>
            </a:pPr>
            <a:r>
              <a:rPr lang="en-US" sz="3200">
                <a:solidFill>
                  <a:srgbClr val="000000"/>
                </a:solidFill>
              </a:rPr>
              <a:t>ジャニーズファンの心理</a:t>
            </a:r>
          </a:p>
          <a:p>
            <a:pPr marL="177800" marR="0" lvl="0" indent="0" algn="ctr" rtl="0">
              <a:lnSpc>
                <a:spcPct val="90000"/>
              </a:lnSpc>
              <a:spcBef>
                <a:spcPts val="0"/>
              </a:spcBef>
              <a:spcAft>
                <a:spcPts val="0"/>
              </a:spcAft>
              <a:buClr>
                <a:schemeClr val="accent1"/>
              </a:buClr>
              <a:buSzPct val="25000"/>
              <a:buFont typeface="Noto Symbol"/>
              <a:buNone/>
            </a:pPr>
            <a:r>
              <a:rPr lang="en-US" sz="2950" b="0" i="0" u="none" strike="noStrike" cap="none" baseline="0">
                <a:solidFill>
                  <a:srgbClr val="3F3F3F"/>
                </a:solidFill>
                <a:latin typeface="Trebuchet MS"/>
                <a:ea typeface="Trebuchet MS"/>
                <a:cs typeface="Trebuchet MS"/>
                <a:sym typeface="Trebuchet MS"/>
              </a:rPr>
              <a:t>コンサートのチケットが手に入らない</a:t>
            </a:r>
          </a:p>
          <a:p>
            <a:pPr marL="177800" marR="0" lvl="0" indent="0" algn="ctr" rtl="0">
              <a:lnSpc>
                <a:spcPct val="90000"/>
              </a:lnSpc>
              <a:spcBef>
                <a:spcPts val="1000"/>
              </a:spcBef>
              <a:spcAft>
                <a:spcPts val="0"/>
              </a:spcAft>
              <a:buClr>
                <a:schemeClr val="accent1"/>
              </a:buClr>
              <a:buSzPct val="25000"/>
              <a:buFont typeface="Noto Symbol"/>
              <a:buNone/>
            </a:pPr>
            <a:r>
              <a:rPr lang="en-US" sz="2950" b="0" i="0" u="none" strike="noStrike" cap="none" baseline="0">
                <a:solidFill>
                  <a:srgbClr val="3F3F3F"/>
                </a:solidFill>
                <a:latin typeface="Trebuchet MS"/>
                <a:ea typeface="Trebuchet MS"/>
                <a:cs typeface="Trebuchet MS"/>
                <a:sym typeface="Trebuchet MS"/>
              </a:rPr>
              <a:t>⇩</a:t>
            </a:r>
          </a:p>
          <a:p>
            <a:pPr marL="177800" marR="0" lvl="0" indent="0" algn="ctr" rtl="0">
              <a:lnSpc>
                <a:spcPct val="90000"/>
              </a:lnSpc>
              <a:spcBef>
                <a:spcPts val="1000"/>
              </a:spcBef>
              <a:spcAft>
                <a:spcPts val="0"/>
              </a:spcAft>
              <a:buClr>
                <a:schemeClr val="accent1"/>
              </a:buClr>
              <a:buSzPct val="25000"/>
              <a:buFont typeface="Noto Symbol"/>
              <a:buNone/>
            </a:pPr>
            <a:r>
              <a:rPr lang="en-US" sz="2950"/>
              <a:t>ファンクラブに入っている</a:t>
            </a:r>
            <a:r>
              <a:rPr lang="en-US" sz="2950" b="0" i="0" u="none" strike="noStrike" cap="none" baseline="0">
                <a:solidFill>
                  <a:srgbClr val="3F3F3F"/>
                </a:solidFill>
                <a:latin typeface="Trebuchet MS"/>
                <a:ea typeface="Trebuchet MS"/>
                <a:cs typeface="Trebuchet MS"/>
                <a:sym typeface="Trebuchet MS"/>
              </a:rPr>
              <a:t>のに見返り</a:t>
            </a:r>
            <a:r>
              <a:rPr lang="en-US" sz="2950"/>
              <a:t>が少ない</a:t>
            </a:r>
          </a:p>
          <a:p>
            <a:pPr marL="0" marR="0" lvl="0" indent="0" algn="l" rtl="0">
              <a:lnSpc>
                <a:spcPct val="90000"/>
              </a:lnSpc>
              <a:spcBef>
                <a:spcPts val="1000"/>
              </a:spcBef>
              <a:spcAft>
                <a:spcPts val="0"/>
              </a:spcAft>
              <a:buClr>
                <a:schemeClr val="accent1"/>
              </a:buClr>
              <a:buFont typeface="Noto Symbol"/>
              <a:buNone/>
            </a:pPr>
            <a:endParaRPr sz="2950" b="1">
              <a:solidFill>
                <a:srgbClr val="0000FF"/>
              </a:solidFill>
            </a:endParaRPr>
          </a:p>
          <a:p>
            <a:pPr marL="0" marR="0" lvl="0" indent="0" algn="l" rtl="0">
              <a:lnSpc>
                <a:spcPct val="90000"/>
              </a:lnSpc>
              <a:spcBef>
                <a:spcPts val="1000"/>
              </a:spcBef>
              <a:spcAft>
                <a:spcPts val="0"/>
              </a:spcAft>
              <a:buClr>
                <a:schemeClr val="accent1"/>
              </a:buClr>
              <a:buFont typeface="Noto Symbol"/>
              <a:buNone/>
            </a:pPr>
            <a:endParaRPr sz="2950" b="1">
              <a:solidFill>
                <a:srgbClr val="0000FF"/>
              </a:solidFill>
            </a:endParaRPr>
          </a:p>
          <a:p>
            <a:pPr marL="177800" marR="0" lvl="0" indent="0" algn="ctr" rtl="0">
              <a:lnSpc>
                <a:spcPct val="90000"/>
              </a:lnSpc>
              <a:spcBef>
                <a:spcPts val="1000"/>
              </a:spcBef>
              <a:spcAft>
                <a:spcPts val="0"/>
              </a:spcAft>
              <a:buClr>
                <a:schemeClr val="accent1"/>
              </a:buClr>
              <a:buSzPct val="25000"/>
              <a:buFont typeface="Noto Symbol"/>
              <a:buNone/>
            </a:pPr>
            <a:r>
              <a:rPr lang="en-US" sz="2950" b="0" i="0" u="none" strike="noStrike" cap="none" baseline="0">
                <a:solidFill>
                  <a:srgbClr val="3F3F3F"/>
                </a:solidFill>
                <a:latin typeface="Trebuchet MS"/>
                <a:ea typeface="Trebuchet MS"/>
                <a:cs typeface="Trebuchet MS"/>
                <a:sym typeface="Trebuchet MS"/>
              </a:rPr>
              <a:t>⇩</a:t>
            </a:r>
          </a:p>
          <a:p>
            <a:pPr marL="177800" marR="0" lvl="0" indent="0" algn="ctr" rtl="0">
              <a:lnSpc>
                <a:spcPct val="90000"/>
              </a:lnSpc>
              <a:spcBef>
                <a:spcPts val="1000"/>
              </a:spcBef>
              <a:spcAft>
                <a:spcPts val="0"/>
              </a:spcAft>
              <a:buClr>
                <a:schemeClr val="accent1"/>
              </a:buClr>
              <a:buSzPct val="25000"/>
              <a:buFont typeface="Noto Symbol"/>
              <a:buNone/>
            </a:pPr>
            <a:r>
              <a:rPr lang="en-US" sz="2950"/>
              <a:t>しかし</a:t>
            </a:r>
            <a:r>
              <a:rPr lang="en-US" sz="2950" b="0" i="0" u="none" strike="noStrike" cap="none" baseline="0">
                <a:solidFill>
                  <a:srgbClr val="3F3F3F"/>
                </a:solidFill>
                <a:latin typeface="Trebuchet MS"/>
                <a:ea typeface="Trebuchet MS"/>
                <a:cs typeface="Trebuchet MS"/>
                <a:sym typeface="Trebuchet MS"/>
              </a:rPr>
              <a:t>ファン</a:t>
            </a:r>
            <a:r>
              <a:rPr lang="en-US" sz="2950"/>
              <a:t>でい続ける</a:t>
            </a:r>
          </a:p>
        </p:txBody>
      </p:sp>
      <p:sp>
        <p:nvSpPr>
          <p:cNvPr id="258" name="Shape 258"/>
          <p:cNvSpPr/>
          <p:nvPr/>
        </p:nvSpPr>
        <p:spPr>
          <a:xfrm>
            <a:off x="4119775" y="4556150"/>
            <a:ext cx="1989954" cy="1093662"/>
          </a:xfrm>
          <a:prstGeom prst="irregularSeal2">
            <a:avLst/>
          </a:prstGeom>
          <a:noFill/>
          <a:ln w="38100" cap="flat" cmpd="sng">
            <a:solidFill>
              <a:schemeClr val="accent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59" name="Shape 259"/>
          <p:cNvSpPr txBox="1"/>
          <p:nvPr/>
        </p:nvSpPr>
        <p:spPr>
          <a:xfrm>
            <a:off x="4481525" y="4764200"/>
            <a:ext cx="9472799" cy="1105200"/>
          </a:xfrm>
          <a:prstGeom prst="rect">
            <a:avLst/>
          </a:prstGeom>
          <a:noFill/>
          <a:ln>
            <a:noFill/>
          </a:ln>
        </p:spPr>
        <p:txBody>
          <a:bodyPr lIns="91425" tIns="91425" rIns="91425" bIns="91425" anchor="t" anchorCtr="0">
            <a:noAutofit/>
          </a:bodyPr>
          <a:lstStyle/>
          <a:p>
            <a:pPr>
              <a:spcBef>
                <a:spcPts val="0"/>
              </a:spcBef>
              <a:buNone/>
            </a:pPr>
            <a:r>
              <a:rPr lang="en-US" sz="3600">
                <a:solidFill>
                  <a:srgbClr val="FF0000"/>
                </a:solidFill>
              </a:rPr>
              <a:t>不満</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677333" y="609600"/>
            <a:ext cx="8596668" cy="1320800"/>
          </a:xfrm>
          <a:prstGeom prst="rect">
            <a:avLst/>
          </a:prstGeom>
          <a:noFill/>
          <a:ln>
            <a:noFill/>
          </a:ln>
        </p:spPr>
        <p:txBody>
          <a:bodyPr lIns="91425" tIns="45700" rIns="91425" bIns="45700" anchor="t" anchorCtr="0">
            <a:noAutofit/>
          </a:bodyPr>
          <a:lstStyle/>
          <a:p>
            <a:pPr marL="0" marR="0" lvl="0" indent="0" algn="l" rtl="0">
              <a:spcBef>
                <a:spcPts val="0"/>
              </a:spcBef>
              <a:buClr>
                <a:schemeClr val="dk1"/>
              </a:buClr>
              <a:buSzPct val="25000"/>
              <a:buFont typeface="Trebuchet MS"/>
              <a:buNone/>
            </a:pPr>
            <a:r>
              <a:rPr lang="en-US" sz="3600" b="0" i="0" u="none" strike="noStrike" cap="none" baseline="0">
                <a:latin typeface="Trebuchet MS"/>
                <a:ea typeface="Trebuchet MS"/>
                <a:cs typeface="Trebuchet MS"/>
                <a:sym typeface="Trebuchet MS"/>
              </a:rPr>
              <a:t>目次</a:t>
            </a:r>
          </a:p>
        </p:txBody>
      </p:sp>
      <p:sp>
        <p:nvSpPr>
          <p:cNvPr id="146" name="Shape 146"/>
          <p:cNvSpPr txBox="1">
            <a:spLocks noGrp="1"/>
          </p:cNvSpPr>
          <p:nvPr>
            <p:ph type="body" idx="1"/>
          </p:nvPr>
        </p:nvSpPr>
        <p:spPr>
          <a:xfrm>
            <a:off x="677325" y="1638625"/>
            <a:ext cx="8596800" cy="4718700"/>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accent1"/>
              </a:buClr>
              <a:buSzPct val="79999"/>
              <a:buFont typeface="Trebuchet MS"/>
              <a:buAutoNum type="arabicPeriod"/>
            </a:pPr>
            <a:r>
              <a:rPr lang="en-US">
                <a:solidFill>
                  <a:schemeClr val="dk1"/>
                </a:solidFill>
              </a:rPr>
              <a:t>はじめに</a:t>
            </a:r>
          </a:p>
          <a:p>
            <a:pPr marL="342900" marR="0" lvl="0" indent="-342900" algn="l" rtl="0">
              <a:lnSpc>
                <a:spcPct val="90000"/>
              </a:lnSpc>
              <a:spcBef>
                <a:spcPts val="1000"/>
              </a:spcBef>
              <a:spcAft>
                <a:spcPts val="0"/>
              </a:spcAft>
              <a:buClr>
                <a:schemeClr val="accent1"/>
              </a:buClr>
              <a:buSzPct val="79999"/>
              <a:buFont typeface="Trebuchet MS"/>
              <a:buAutoNum type="arabicPeriod"/>
            </a:pPr>
            <a:r>
              <a:rPr lang="en-US">
                <a:solidFill>
                  <a:schemeClr val="dk1"/>
                </a:solidFill>
              </a:rPr>
              <a:t>ジャニーズについて</a:t>
            </a:r>
          </a:p>
          <a:p>
            <a:pPr marL="342900" marR="0" lvl="0" indent="-342900" algn="l" rtl="0">
              <a:lnSpc>
                <a:spcPct val="90000"/>
              </a:lnSpc>
              <a:spcBef>
                <a:spcPts val="1000"/>
              </a:spcBef>
              <a:spcAft>
                <a:spcPts val="0"/>
              </a:spcAft>
              <a:buClr>
                <a:schemeClr val="accent1"/>
              </a:buClr>
              <a:buSzPct val="79999"/>
              <a:buFont typeface="Trebuchet MS"/>
              <a:buAutoNum type="arabicPeriod"/>
            </a:pPr>
            <a:r>
              <a:rPr lang="en-US">
                <a:solidFill>
                  <a:schemeClr val="dk1"/>
                </a:solidFill>
              </a:rPr>
              <a:t>アイドル史</a:t>
            </a:r>
          </a:p>
          <a:p>
            <a:pPr marL="342900" marR="0" lvl="0" indent="-342900" algn="l" rtl="0">
              <a:lnSpc>
                <a:spcPct val="90000"/>
              </a:lnSpc>
              <a:spcBef>
                <a:spcPts val="1000"/>
              </a:spcBef>
              <a:spcAft>
                <a:spcPts val="0"/>
              </a:spcAft>
              <a:buClr>
                <a:schemeClr val="accent1"/>
              </a:buClr>
              <a:buSzPct val="79999"/>
              <a:buFont typeface="Trebuchet MS"/>
              <a:buAutoNum type="arabicPeriod"/>
            </a:pPr>
            <a:r>
              <a:rPr lang="en-US">
                <a:solidFill>
                  <a:schemeClr val="dk1"/>
                </a:solidFill>
              </a:rPr>
              <a:t>現状分析</a:t>
            </a:r>
          </a:p>
          <a:p>
            <a:pPr marL="342900" marR="0" lvl="0" indent="-342900" algn="l" rtl="0">
              <a:lnSpc>
                <a:spcPct val="90000"/>
              </a:lnSpc>
              <a:spcBef>
                <a:spcPts val="1000"/>
              </a:spcBef>
              <a:spcAft>
                <a:spcPts val="0"/>
              </a:spcAft>
              <a:buClr>
                <a:schemeClr val="accent1"/>
              </a:buClr>
              <a:buSzPct val="79999"/>
              <a:buFont typeface="Trebuchet MS"/>
              <a:buAutoNum type="arabicPeriod"/>
            </a:pPr>
            <a:r>
              <a:rPr lang="en-US">
                <a:solidFill>
                  <a:schemeClr val="dk1"/>
                </a:solidFill>
              </a:rPr>
              <a:t>現状分析から考えられること</a:t>
            </a:r>
          </a:p>
          <a:p>
            <a:pPr marL="342900" marR="0" lvl="0" indent="-342900" algn="l" rtl="0">
              <a:lnSpc>
                <a:spcPct val="90000"/>
              </a:lnSpc>
              <a:spcBef>
                <a:spcPts val="1000"/>
              </a:spcBef>
              <a:spcAft>
                <a:spcPts val="0"/>
              </a:spcAft>
              <a:buClr>
                <a:schemeClr val="accent1"/>
              </a:buClr>
              <a:buSzPct val="79999"/>
              <a:buFont typeface="Trebuchet MS"/>
              <a:buAutoNum type="arabicPeriod"/>
            </a:pPr>
            <a:r>
              <a:rPr lang="en-US">
                <a:solidFill>
                  <a:schemeClr val="dk1"/>
                </a:solidFill>
              </a:rPr>
              <a:t>衡平モデル</a:t>
            </a:r>
          </a:p>
          <a:p>
            <a:pPr marL="342900" marR="0" lvl="0" indent="-342900" algn="l" rtl="0">
              <a:lnSpc>
                <a:spcPct val="90000"/>
              </a:lnSpc>
              <a:spcBef>
                <a:spcPts val="1000"/>
              </a:spcBef>
              <a:spcAft>
                <a:spcPts val="0"/>
              </a:spcAft>
              <a:buClr>
                <a:schemeClr val="accent1"/>
              </a:buClr>
              <a:buSzPct val="79999"/>
              <a:buFont typeface="Trebuchet MS"/>
              <a:buAutoNum type="arabicPeriod"/>
            </a:pPr>
            <a:r>
              <a:rPr lang="en-US">
                <a:solidFill>
                  <a:schemeClr val="dk1"/>
                </a:solidFill>
              </a:rPr>
              <a:t>ジャニーズとファンにおける衡平モデル</a:t>
            </a:r>
          </a:p>
          <a:p>
            <a:pPr marL="342900" marR="0" lvl="0" indent="-342900" algn="l" rtl="0">
              <a:lnSpc>
                <a:spcPct val="90000"/>
              </a:lnSpc>
              <a:spcBef>
                <a:spcPts val="1000"/>
              </a:spcBef>
              <a:spcAft>
                <a:spcPts val="0"/>
              </a:spcAft>
              <a:buClr>
                <a:schemeClr val="accent1"/>
              </a:buClr>
              <a:buSzPct val="79999"/>
              <a:buFont typeface="Trebuchet MS"/>
              <a:buAutoNum type="arabicPeriod"/>
            </a:pPr>
            <a:r>
              <a:rPr lang="en-US">
                <a:solidFill>
                  <a:schemeClr val="dk1"/>
                </a:solidFill>
              </a:rPr>
              <a:t>問題意識</a:t>
            </a:r>
          </a:p>
          <a:p>
            <a:pPr marL="342900" marR="0" lvl="0" indent="-342900" algn="l" rtl="0">
              <a:lnSpc>
                <a:spcPct val="90000"/>
              </a:lnSpc>
              <a:spcBef>
                <a:spcPts val="1000"/>
              </a:spcBef>
              <a:spcAft>
                <a:spcPts val="0"/>
              </a:spcAft>
              <a:buClr>
                <a:schemeClr val="accent1"/>
              </a:buClr>
              <a:buSzPct val="79999"/>
              <a:buFont typeface="Trebuchet MS"/>
              <a:buAutoNum type="arabicPeriod"/>
            </a:pPr>
            <a:r>
              <a:rPr lang="en-US">
                <a:solidFill>
                  <a:schemeClr val="dk1"/>
                </a:solidFill>
              </a:rPr>
              <a:t>研究目的</a:t>
            </a:r>
          </a:p>
          <a:p>
            <a:pPr marL="342900" marR="0" lvl="0" indent="-342900" algn="l" rtl="0">
              <a:lnSpc>
                <a:spcPct val="90000"/>
              </a:lnSpc>
              <a:spcBef>
                <a:spcPts val="1000"/>
              </a:spcBef>
              <a:spcAft>
                <a:spcPts val="0"/>
              </a:spcAft>
              <a:buClr>
                <a:schemeClr val="accent1"/>
              </a:buClr>
              <a:buSzPct val="79999"/>
              <a:buFont typeface="Trebuchet MS"/>
              <a:buAutoNum type="arabicPeriod"/>
            </a:pPr>
            <a:r>
              <a:rPr lang="en-US">
                <a:solidFill>
                  <a:schemeClr val="dk1"/>
                </a:solidFill>
              </a:rPr>
              <a:t>仮説導出</a:t>
            </a:r>
          </a:p>
          <a:p>
            <a:pPr marL="342900" marR="0" lvl="0" indent="-342900" algn="l" rtl="0">
              <a:lnSpc>
                <a:spcPct val="90000"/>
              </a:lnSpc>
              <a:spcBef>
                <a:spcPts val="1000"/>
              </a:spcBef>
              <a:spcAft>
                <a:spcPts val="0"/>
              </a:spcAft>
              <a:buClr>
                <a:schemeClr val="accent1"/>
              </a:buClr>
              <a:buSzPct val="79999"/>
              <a:buFont typeface="Trebuchet MS"/>
              <a:buAutoNum type="arabicPeriod"/>
            </a:pPr>
            <a:r>
              <a:rPr lang="en-US">
                <a:solidFill>
                  <a:schemeClr val="dk1"/>
                </a:solidFill>
              </a:rPr>
              <a:t>仮説</a:t>
            </a:r>
          </a:p>
          <a:p>
            <a:pPr marL="342900" marR="0" lvl="0" indent="-342900" algn="l" rtl="0">
              <a:lnSpc>
                <a:spcPct val="90000"/>
              </a:lnSpc>
              <a:spcBef>
                <a:spcPts val="1000"/>
              </a:spcBef>
              <a:spcAft>
                <a:spcPts val="0"/>
              </a:spcAft>
              <a:buClr>
                <a:schemeClr val="accent1"/>
              </a:buClr>
              <a:buSzPct val="79999"/>
              <a:buFont typeface="Trebuchet MS"/>
              <a:buAutoNum type="arabicPeriod"/>
            </a:pPr>
            <a:r>
              <a:rPr lang="en-US">
                <a:solidFill>
                  <a:schemeClr val="dk1"/>
                </a:solidFill>
              </a:rPr>
              <a:t>参考文献</a:t>
            </a:r>
          </a:p>
          <a:p>
            <a:pPr marL="0" marR="0" lvl="0" indent="0" algn="l" rtl="0">
              <a:lnSpc>
                <a:spcPct val="90000"/>
              </a:lnSpc>
              <a:spcBef>
                <a:spcPts val="1000"/>
              </a:spcBef>
              <a:spcAft>
                <a:spcPts val="0"/>
              </a:spcAft>
              <a:buNone/>
            </a:pPr>
            <a:endParaRPr>
              <a:solidFill>
                <a:schemeClr val="dk1"/>
              </a:solidFill>
            </a:endParaRPr>
          </a:p>
          <a:p>
            <a:pPr marL="0" marR="0" lvl="0" indent="0" algn="l" rtl="0">
              <a:lnSpc>
                <a:spcPct val="90000"/>
              </a:lnSpc>
              <a:spcBef>
                <a:spcPts val="1000"/>
              </a:spcBef>
              <a:spcAft>
                <a:spcPts val="0"/>
              </a:spcAft>
              <a:buClr>
                <a:schemeClr val="accent1"/>
              </a:buClr>
              <a:buFont typeface="Noto Symbol"/>
              <a:buNone/>
            </a:pPr>
            <a:endParaRPr/>
          </a:p>
          <a:p>
            <a:pPr marL="0" marR="0" lvl="0" indent="0" algn="l" rtl="0">
              <a:lnSpc>
                <a:spcPct val="90000"/>
              </a:lnSpc>
              <a:spcBef>
                <a:spcPts val="1000"/>
              </a:spcBef>
              <a:spcAft>
                <a:spcPts val="0"/>
              </a:spcAft>
              <a:buClr>
                <a:schemeClr val="accent1"/>
              </a:buClr>
              <a:buFont typeface="Noto Symbol"/>
              <a:buNone/>
            </a:pPr>
            <a:endParaRPr/>
          </a:p>
          <a:p>
            <a:pPr marL="0" marR="0" lvl="0" indent="0" algn="l" rtl="0">
              <a:lnSpc>
                <a:spcPct val="90000"/>
              </a:lnSpc>
              <a:spcBef>
                <a:spcPts val="1000"/>
              </a:spcBef>
              <a:spcAft>
                <a:spcPts val="0"/>
              </a:spcAft>
              <a:buClr>
                <a:schemeClr val="accent1"/>
              </a:buClr>
              <a:buFont typeface="Noto Symbol"/>
              <a:buNone/>
            </a:pPr>
            <a:endParaRPr sz="1800" b="0" i="0" u="none" strike="noStrike" cap="none" baseline="0">
              <a:solidFill>
                <a:srgbClr val="3F3F3F"/>
              </a:solidFill>
              <a:latin typeface="Trebuchet MS"/>
              <a:ea typeface="Trebuchet MS"/>
              <a:cs typeface="Trebuchet MS"/>
              <a:sym typeface="Trebuchet MS"/>
            </a:endParaRPr>
          </a:p>
          <a:p>
            <a:pPr marL="0" marR="0" lvl="0" indent="0" algn="l" rtl="0">
              <a:lnSpc>
                <a:spcPct val="90000"/>
              </a:lnSpc>
              <a:spcBef>
                <a:spcPts val="1000"/>
              </a:spcBef>
              <a:spcAft>
                <a:spcPts val="0"/>
              </a:spcAft>
              <a:buClr>
                <a:schemeClr val="accent1"/>
              </a:buClr>
              <a:buFont typeface="Noto Symbol"/>
              <a:buNone/>
            </a:pPr>
            <a:endParaRPr sz="1800" b="0" i="0" u="none" strike="noStrike" cap="none" baseline="0">
              <a:solidFill>
                <a:srgbClr val="3F3F3F"/>
              </a:solidFill>
              <a:latin typeface="Trebuchet MS"/>
              <a:ea typeface="Trebuchet MS"/>
              <a:cs typeface="Trebuchet MS"/>
              <a:sym typeface="Trebuchet MS"/>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Shape 264"/>
          <p:cNvSpPr txBox="1">
            <a:spLocks noGrp="1"/>
          </p:cNvSpPr>
          <p:nvPr>
            <p:ph type="title"/>
          </p:nvPr>
        </p:nvSpPr>
        <p:spPr>
          <a:xfrm>
            <a:off x="677333" y="609600"/>
            <a:ext cx="8596668" cy="1320800"/>
          </a:xfrm>
          <a:prstGeom prst="rect">
            <a:avLst/>
          </a:prstGeom>
          <a:noFill/>
          <a:ln>
            <a:noFill/>
          </a:ln>
        </p:spPr>
        <p:txBody>
          <a:bodyPr lIns="91425" tIns="45700" rIns="91425" bIns="45700" anchor="t" anchorCtr="0">
            <a:noAutofit/>
          </a:bodyPr>
          <a:lstStyle/>
          <a:p>
            <a:pPr marL="0" marR="0" lvl="0" indent="0" algn="l" rtl="0">
              <a:spcBef>
                <a:spcPts val="0"/>
              </a:spcBef>
              <a:buClr>
                <a:schemeClr val="dk1"/>
              </a:buClr>
              <a:buSzPct val="25000"/>
              <a:buFont typeface="Trebuchet MS"/>
              <a:buNone/>
            </a:pPr>
            <a:r>
              <a:rPr lang="en-US"/>
              <a:t>10．仮説導出(2)</a:t>
            </a:r>
          </a:p>
          <a:p>
            <a:pPr marL="0" marR="0" lvl="0" indent="0" algn="l" rtl="0">
              <a:spcBef>
                <a:spcPts val="0"/>
              </a:spcBef>
              <a:buClr>
                <a:schemeClr val="dk1"/>
              </a:buClr>
              <a:buFont typeface="Trebuchet MS"/>
              <a:buNone/>
            </a:pPr>
            <a:endParaRPr/>
          </a:p>
        </p:txBody>
      </p:sp>
      <p:sp>
        <p:nvSpPr>
          <p:cNvPr id="265" name="Shape 265"/>
          <p:cNvSpPr txBox="1">
            <a:spLocks noGrp="1"/>
          </p:cNvSpPr>
          <p:nvPr>
            <p:ph type="body" idx="1"/>
          </p:nvPr>
        </p:nvSpPr>
        <p:spPr>
          <a:xfrm>
            <a:off x="509825" y="1548800"/>
            <a:ext cx="10130699" cy="46191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accent1"/>
              </a:buClr>
              <a:buSzPct val="25000"/>
              <a:buFont typeface="Noto Symbol"/>
              <a:buNone/>
            </a:pPr>
            <a:r>
              <a:rPr lang="en-US" sz="3000" b="0" i="0" u="none" strike="noStrike" cap="none" baseline="0">
                <a:solidFill>
                  <a:srgbClr val="3F3F3F"/>
                </a:solidFill>
                <a:latin typeface="Trebuchet MS"/>
                <a:ea typeface="Trebuchet MS"/>
                <a:cs typeface="Trebuchet MS"/>
                <a:sym typeface="Trebuchet MS"/>
              </a:rPr>
              <a:t>Q. 自分の好きなアイドルを一言で表現すると？</a:t>
            </a:r>
          </a:p>
          <a:p>
            <a:pPr marL="0" marR="0" lvl="0" indent="0" algn="l" rtl="0">
              <a:spcBef>
                <a:spcPts val="1000"/>
              </a:spcBef>
              <a:spcAft>
                <a:spcPts val="0"/>
              </a:spcAft>
              <a:buClr>
                <a:schemeClr val="accent1"/>
              </a:buClr>
              <a:buSzPct val="25000"/>
              <a:buFont typeface="Noto Symbol"/>
              <a:buNone/>
            </a:pPr>
            <a:r>
              <a:rPr lang="en-US" sz="3000"/>
              <a:t>A.</a:t>
            </a:r>
            <a:r>
              <a:rPr lang="en-US" sz="3000" b="0" i="0" u="none" strike="noStrike" cap="none" baseline="0">
                <a:solidFill>
                  <a:srgbClr val="3F3F3F"/>
                </a:solidFill>
                <a:latin typeface="Trebuchet MS"/>
                <a:ea typeface="Trebuchet MS"/>
                <a:cs typeface="Trebuchet MS"/>
                <a:sym typeface="Trebuchet MS"/>
              </a:rPr>
              <a:t>「理想のタイプ」「願いがかなうなら付き合ってほしい相手」</a:t>
            </a:r>
          </a:p>
          <a:p>
            <a:pPr marL="0" marR="0" lvl="0" indent="0" algn="r" rtl="0">
              <a:spcBef>
                <a:spcPts val="1000"/>
              </a:spcBef>
              <a:spcAft>
                <a:spcPts val="0"/>
              </a:spcAft>
              <a:buClr>
                <a:schemeClr val="accent1"/>
              </a:buClr>
              <a:buSzPct val="25000"/>
              <a:buFont typeface="Noto Symbol"/>
              <a:buNone/>
            </a:pPr>
            <a:r>
              <a:rPr lang="en-US" sz="3000" b="0" i="0" u="none" strike="noStrike" cap="none" baseline="0">
                <a:solidFill>
                  <a:srgbClr val="3F3F3F"/>
                </a:solidFill>
                <a:latin typeface="Trebuchet MS"/>
                <a:ea typeface="Trebuchet MS"/>
                <a:cs typeface="Trebuchet MS"/>
                <a:sym typeface="Trebuchet MS"/>
              </a:rPr>
              <a:t>　　</a:t>
            </a:r>
            <a:r>
              <a:rPr lang="en-US" sz="3000"/>
              <a:t>辻(2012)</a:t>
            </a:r>
          </a:p>
          <a:p>
            <a:pPr marL="0" marR="0" lvl="0" indent="0" algn="ctr" rtl="0">
              <a:spcBef>
                <a:spcPts val="1000"/>
              </a:spcBef>
              <a:spcAft>
                <a:spcPts val="0"/>
              </a:spcAft>
              <a:buClr>
                <a:schemeClr val="accent1"/>
              </a:buClr>
              <a:buFont typeface="Noto Symbol"/>
              <a:buNone/>
            </a:pPr>
            <a:endParaRPr sz="3600" b="1"/>
          </a:p>
          <a:p>
            <a:pPr marL="0" marR="0" lvl="0" indent="0" algn="ctr" rtl="0">
              <a:spcBef>
                <a:spcPts val="1000"/>
              </a:spcBef>
              <a:spcAft>
                <a:spcPts val="0"/>
              </a:spcAft>
              <a:buClr>
                <a:schemeClr val="accent1"/>
              </a:buClr>
              <a:buSzPct val="25000"/>
              <a:buFont typeface="Noto Symbol"/>
              <a:buNone/>
            </a:pPr>
            <a:r>
              <a:rPr lang="en-US" sz="3600" b="1"/>
              <a:t>現実逃避であり、</a:t>
            </a:r>
            <a:r>
              <a:rPr lang="en-US" sz="3600" b="1" i="0" u="none" strike="noStrike" cap="none" baseline="0">
                <a:solidFill>
                  <a:srgbClr val="3F3F3F"/>
                </a:solidFill>
                <a:latin typeface="Trebuchet MS"/>
                <a:ea typeface="Trebuchet MS"/>
                <a:cs typeface="Trebuchet MS"/>
                <a:sym typeface="Trebuchet MS"/>
              </a:rPr>
              <a:t>ジャニーズは</a:t>
            </a:r>
          </a:p>
          <a:p>
            <a:pPr marL="0" marR="0" lvl="0" indent="0" algn="ctr" rtl="0">
              <a:spcBef>
                <a:spcPts val="1000"/>
              </a:spcBef>
              <a:spcAft>
                <a:spcPts val="0"/>
              </a:spcAft>
              <a:buClr>
                <a:schemeClr val="accent1"/>
              </a:buClr>
              <a:buSzPct val="25000"/>
              <a:buFont typeface="Noto Symbol"/>
              <a:buNone/>
            </a:pPr>
            <a:r>
              <a:rPr lang="en-US" sz="3600" b="1" i="0" u="none" strike="noStrike" cap="none" baseline="0">
                <a:solidFill>
                  <a:srgbClr val="3F3F3F"/>
                </a:solidFill>
                <a:latin typeface="Trebuchet MS"/>
                <a:ea typeface="Trebuchet MS"/>
                <a:cs typeface="Trebuchet MS"/>
                <a:sym typeface="Trebuchet MS"/>
              </a:rPr>
              <a:t>ファンにとって比類のない存</a:t>
            </a:r>
            <a:r>
              <a:rPr lang="en-US" sz="3600" b="1"/>
              <a:t>在</a:t>
            </a:r>
          </a:p>
          <a:p>
            <a:pPr marL="0" marR="0" lvl="0" indent="0" algn="l" rtl="0">
              <a:spcBef>
                <a:spcPts val="1000"/>
              </a:spcBef>
              <a:spcAft>
                <a:spcPts val="0"/>
              </a:spcAft>
              <a:buClr>
                <a:schemeClr val="accent1"/>
              </a:buClr>
              <a:buFont typeface="Noto Symbol"/>
              <a:buNone/>
            </a:pPr>
            <a:endParaRPr sz="1800" b="0" i="0" u="none" strike="noStrike" cap="none" baseline="0">
              <a:solidFill>
                <a:srgbClr val="3F3F3F"/>
              </a:solidFill>
              <a:latin typeface="Trebuchet MS"/>
              <a:ea typeface="Trebuchet MS"/>
              <a:cs typeface="Trebuchet MS"/>
              <a:sym typeface="Trebuchet MS"/>
            </a:endParaRPr>
          </a:p>
        </p:txBody>
      </p:sp>
      <p:sp>
        <p:nvSpPr>
          <p:cNvPr id="266" name="Shape 266"/>
          <p:cNvSpPr/>
          <p:nvPr/>
        </p:nvSpPr>
        <p:spPr>
          <a:xfrm>
            <a:off x="4552200" y="2930825"/>
            <a:ext cx="846899" cy="797699"/>
          </a:xfrm>
          <a:prstGeom prst="downArrow">
            <a:avLst>
              <a:gd name="adj1" fmla="val 50000"/>
              <a:gd name="adj2" fmla="val 50000"/>
            </a:avLst>
          </a:prstGeom>
          <a:noFill/>
          <a:ln w="38100" cap="flat" cmpd="sng">
            <a:solidFill>
              <a:schemeClr val="accent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Shape 271"/>
          <p:cNvSpPr txBox="1">
            <a:spLocks noGrp="1"/>
          </p:cNvSpPr>
          <p:nvPr>
            <p:ph type="title"/>
          </p:nvPr>
        </p:nvSpPr>
        <p:spPr>
          <a:xfrm>
            <a:off x="677333" y="609600"/>
            <a:ext cx="8596800" cy="1320899"/>
          </a:xfrm>
          <a:prstGeom prst="rect">
            <a:avLst/>
          </a:prstGeom>
        </p:spPr>
        <p:txBody>
          <a:bodyPr lIns="91425" tIns="91425" rIns="91425" bIns="91425" anchor="t" anchorCtr="0">
            <a:noAutofit/>
          </a:bodyPr>
          <a:lstStyle/>
          <a:p>
            <a:pPr>
              <a:spcBef>
                <a:spcPts val="0"/>
              </a:spcBef>
              <a:buNone/>
            </a:pPr>
            <a:r>
              <a:rPr lang="en-US"/>
              <a:t>10．仮説導出(3)</a:t>
            </a:r>
          </a:p>
        </p:txBody>
      </p:sp>
      <p:sp>
        <p:nvSpPr>
          <p:cNvPr id="272" name="Shape 272"/>
          <p:cNvSpPr txBox="1">
            <a:spLocks noGrp="1"/>
          </p:cNvSpPr>
          <p:nvPr>
            <p:ph type="body" idx="1"/>
          </p:nvPr>
        </p:nvSpPr>
        <p:spPr>
          <a:xfrm>
            <a:off x="677333" y="1930489"/>
            <a:ext cx="8596800" cy="3880799"/>
          </a:xfrm>
          <a:prstGeom prst="rect">
            <a:avLst/>
          </a:prstGeom>
        </p:spPr>
        <p:txBody>
          <a:bodyPr lIns="91425" tIns="91425" rIns="91425" bIns="91425" anchor="t" anchorCtr="0">
            <a:noAutofit/>
          </a:bodyPr>
          <a:lstStyle/>
          <a:p>
            <a:pPr rtl="0">
              <a:spcBef>
                <a:spcPts val="0"/>
              </a:spcBef>
              <a:buNone/>
            </a:pPr>
            <a:r>
              <a:rPr lang="en-US" sz="3000"/>
              <a:t>社会的交換理論</a:t>
            </a:r>
          </a:p>
          <a:p>
            <a:pPr rtl="0">
              <a:spcBef>
                <a:spcPts val="0"/>
              </a:spcBef>
              <a:buNone/>
            </a:pPr>
            <a:endParaRPr sz="2400"/>
          </a:p>
          <a:p>
            <a:pPr marL="91440" indent="0" rtl="0">
              <a:spcBef>
                <a:spcPts val="0"/>
              </a:spcBef>
              <a:buNone/>
            </a:pPr>
            <a:r>
              <a:rPr lang="en-US" sz="2400"/>
              <a:t>　　　</a:t>
            </a:r>
          </a:p>
        </p:txBody>
      </p:sp>
      <p:sp>
        <p:nvSpPr>
          <p:cNvPr id="273" name="Shape 273"/>
          <p:cNvSpPr/>
          <p:nvPr/>
        </p:nvSpPr>
        <p:spPr>
          <a:xfrm rot="5400000">
            <a:off x="1077199" y="2664250"/>
            <a:ext cx="518100" cy="583800"/>
          </a:xfrm>
          <a:prstGeom prst="bentUpArrow">
            <a:avLst>
              <a:gd name="adj1" fmla="val 25000"/>
              <a:gd name="adj2" fmla="val 25000"/>
              <a:gd name="adj3" fmla="val 25000"/>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74" name="Shape 274"/>
          <p:cNvSpPr txBox="1"/>
          <p:nvPr/>
        </p:nvSpPr>
        <p:spPr>
          <a:xfrm>
            <a:off x="1628150" y="2697100"/>
            <a:ext cx="9472799" cy="1105200"/>
          </a:xfrm>
          <a:prstGeom prst="rect">
            <a:avLst/>
          </a:prstGeom>
          <a:noFill/>
          <a:ln>
            <a:noFill/>
          </a:ln>
        </p:spPr>
        <p:txBody>
          <a:bodyPr lIns="91425" tIns="91425" rIns="91425" bIns="91425" anchor="t" anchorCtr="0">
            <a:noAutofit/>
          </a:bodyPr>
          <a:lstStyle/>
          <a:p>
            <a:pPr marL="91440" lvl="0" indent="0" rtl="0">
              <a:spcBef>
                <a:spcPts val="1000"/>
              </a:spcBef>
              <a:buClr>
                <a:schemeClr val="dk1"/>
              </a:buClr>
              <a:buSzPct val="36666"/>
              <a:buFont typeface="Arial"/>
              <a:buNone/>
            </a:pPr>
            <a:r>
              <a:rPr lang="en-US" sz="3000">
                <a:solidFill>
                  <a:srgbClr val="3F3F3F"/>
                </a:solidFill>
                <a:latin typeface="Trebuchet MS"/>
                <a:ea typeface="Trebuchet MS"/>
                <a:cs typeface="Trebuchet MS"/>
                <a:sym typeface="Trebuchet MS"/>
              </a:rPr>
              <a:t>投資モデル・・・相互依存理論（</a:t>
            </a:r>
            <a:r>
              <a:rPr lang="en-US" sz="3000">
                <a:solidFill>
                  <a:schemeClr val="dk1"/>
                </a:solidFill>
                <a:latin typeface="Trebuchet MS"/>
                <a:ea typeface="Trebuchet MS"/>
                <a:cs typeface="Trebuchet MS"/>
                <a:sym typeface="Trebuchet MS"/>
              </a:rPr>
              <a:t>elley and Thibaut,1978</a:t>
            </a:r>
            <a:r>
              <a:rPr lang="en-US" sz="3000">
                <a:solidFill>
                  <a:srgbClr val="3F3F3F"/>
                </a:solidFill>
                <a:latin typeface="Trebuchet MS"/>
                <a:ea typeface="Trebuchet MS"/>
                <a:cs typeface="Trebuchet MS"/>
                <a:sym typeface="Trebuchet MS"/>
              </a:rPr>
              <a:t>）に基づいてR</a:t>
            </a:r>
            <a:r>
              <a:rPr lang="en-US" sz="3000">
                <a:solidFill>
                  <a:schemeClr val="dk1"/>
                </a:solidFill>
                <a:latin typeface="Trebuchet MS"/>
                <a:ea typeface="Trebuchet MS"/>
                <a:cs typeface="Trebuchet MS"/>
                <a:sym typeface="Trebuchet MS"/>
              </a:rPr>
              <a:t>usbult(1980,1983)</a:t>
            </a:r>
            <a:r>
              <a:rPr lang="en-US" sz="3000">
                <a:solidFill>
                  <a:srgbClr val="3F3F3F"/>
                </a:solidFill>
                <a:latin typeface="Trebuchet MS"/>
                <a:ea typeface="Trebuchet MS"/>
                <a:cs typeface="Trebuchet MS"/>
                <a:sym typeface="Trebuchet MS"/>
              </a:rPr>
              <a:t>により定義された対人関係のモデル。</a:t>
            </a:r>
          </a:p>
          <a:p>
            <a:pPr marL="342900" lvl="0" indent="-251459" rtl="0">
              <a:spcBef>
                <a:spcPts val="1000"/>
              </a:spcBef>
              <a:buClr>
                <a:schemeClr val="dk1"/>
              </a:buClr>
              <a:buSzPct val="36666"/>
              <a:buFont typeface="Arial"/>
              <a:buNone/>
            </a:pPr>
            <a:r>
              <a:rPr lang="en-US" sz="3000">
                <a:solidFill>
                  <a:srgbClr val="3F3F3F"/>
                </a:solidFill>
                <a:latin typeface="Trebuchet MS"/>
                <a:ea typeface="Trebuchet MS"/>
                <a:cs typeface="Trebuchet MS"/>
                <a:sym typeface="Trebuchet MS"/>
              </a:rPr>
              <a:t>このモデルでは関係に対する人の感情を満足度とする。</a:t>
            </a:r>
          </a:p>
          <a:p>
            <a:pPr marL="342900" lvl="0" indent="-251459" rtl="0">
              <a:spcBef>
                <a:spcPts val="1000"/>
              </a:spcBef>
              <a:buClr>
                <a:schemeClr val="dk1"/>
              </a:buClr>
              <a:buFont typeface="Arial"/>
              <a:buNone/>
            </a:pPr>
            <a:endParaRPr sz="3000">
              <a:solidFill>
                <a:srgbClr val="3F3F3F"/>
              </a:solidFill>
              <a:latin typeface="Trebuchet MS"/>
              <a:ea typeface="Trebuchet MS"/>
              <a:cs typeface="Trebuchet MS"/>
              <a:sym typeface="Trebuchet MS"/>
            </a:endParaRPr>
          </a:p>
          <a:p>
            <a:pPr>
              <a:spcBef>
                <a:spcPts val="0"/>
              </a:spcBef>
              <a:buNone/>
            </a:pPr>
            <a:endParaRP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Shape 279"/>
          <p:cNvSpPr/>
          <p:nvPr/>
        </p:nvSpPr>
        <p:spPr>
          <a:xfrm>
            <a:off x="2836950" y="3930600"/>
            <a:ext cx="7812000" cy="2853299"/>
          </a:xfrm>
          <a:prstGeom prst="cloudCallout">
            <a:avLst>
              <a:gd name="adj1" fmla="val -32240"/>
              <a:gd name="adj2" fmla="val -76513"/>
            </a:avLst>
          </a:prstGeom>
          <a:noFill/>
          <a:ln w="38100" cap="flat" cmpd="sng">
            <a:solidFill>
              <a:schemeClr val="accent1"/>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80" name="Shape 280"/>
          <p:cNvSpPr txBox="1">
            <a:spLocks noGrp="1"/>
          </p:cNvSpPr>
          <p:nvPr>
            <p:ph type="title"/>
          </p:nvPr>
        </p:nvSpPr>
        <p:spPr>
          <a:xfrm>
            <a:off x="677333" y="609600"/>
            <a:ext cx="8596800" cy="1320899"/>
          </a:xfrm>
          <a:prstGeom prst="rect">
            <a:avLst/>
          </a:prstGeom>
        </p:spPr>
        <p:txBody>
          <a:bodyPr lIns="91425" tIns="91425" rIns="91425" bIns="91425" anchor="t" anchorCtr="0">
            <a:noAutofit/>
          </a:bodyPr>
          <a:lstStyle/>
          <a:p>
            <a:pPr>
              <a:spcBef>
                <a:spcPts val="0"/>
              </a:spcBef>
              <a:buNone/>
            </a:pPr>
            <a:r>
              <a:rPr lang="en-US"/>
              <a:t>10．仮説導出（３）</a:t>
            </a:r>
          </a:p>
        </p:txBody>
      </p:sp>
      <p:sp>
        <p:nvSpPr>
          <p:cNvPr id="281" name="Shape 281"/>
          <p:cNvSpPr txBox="1">
            <a:spLocks noGrp="1"/>
          </p:cNvSpPr>
          <p:nvPr>
            <p:ph type="body" idx="1"/>
          </p:nvPr>
        </p:nvSpPr>
        <p:spPr>
          <a:xfrm>
            <a:off x="677325" y="1757675"/>
            <a:ext cx="9101999" cy="4935900"/>
          </a:xfrm>
          <a:prstGeom prst="rect">
            <a:avLst/>
          </a:prstGeom>
        </p:spPr>
        <p:txBody>
          <a:bodyPr lIns="91425" tIns="91425" rIns="91425" bIns="91425" anchor="t" anchorCtr="0">
            <a:noAutofit/>
          </a:bodyPr>
          <a:lstStyle/>
          <a:p>
            <a:pPr lvl="0" rtl="0">
              <a:spcBef>
                <a:spcPts val="0"/>
              </a:spcBef>
              <a:buClr>
                <a:schemeClr val="dk1"/>
              </a:buClr>
              <a:buSzPct val="36666"/>
              <a:buFont typeface="Arial"/>
              <a:buNone/>
            </a:pPr>
            <a:r>
              <a:rPr lang="en-US" sz="3000"/>
              <a:t>成果＝報酬－コスト</a:t>
            </a:r>
          </a:p>
          <a:p>
            <a:pPr lvl="0" rtl="0">
              <a:spcBef>
                <a:spcPts val="0"/>
              </a:spcBef>
              <a:buClr>
                <a:schemeClr val="dk1"/>
              </a:buClr>
              <a:buSzPct val="36666"/>
              <a:buFont typeface="Arial"/>
              <a:buNone/>
            </a:pPr>
            <a:r>
              <a:rPr lang="en-US" sz="3000"/>
              <a:t>満足度＝成果－比較水準</a:t>
            </a:r>
          </a:p>
          <a:p>
            <a:pPr lvl="0" rtl="0">
              <a:spcBef>
                <a:spcPts val="0"/>
              </a:spcBef>
              <a:buClr>
                <a:schemeClr val="dk1"/>
              </a:buClr>
              <a:buSzPct val="36666"/>
              <a:buFont typeface="Arial"/>
              <a:buNone/>
            </a:pPr>
            <a:r>
              <a:rPr lang="en-US" sz="3000"/>
              <a:t>                                                         </a:t>
            </a:r>
          </a:p>
          <a:p>
            <a:pPr lvl="0" rtl="0">
              <a:spcBef>
                <a:spcPts val="0"/>
              </a:spcBef>
              <a:buClr>
                <a:schemeClr val="dk1"/>
              </a:buClr>
              <a:buFont typeface="Arial"/>
              <a:buNone/>
            </a:pPr>
            <a:endParaRPr sz="3000"/>
          </a:p>
          <a:p>
            <a:pPr lvl="0" rtl="0">
              <a:spcBef>
                <a:spcPts val="0"/>
              </a:spcBef>
              <a:buClr>
                <a:schemeClr val="dk1"/>
              </a:buClr>
              <a:buFont typeface="Arial"/>
              <a:buNone/>
            </a:pPr>
            <a:endParaRPr sz="3000"/>
          </a:p>
          <a:p>
            <a:pPr lvl="0" rtl="0">
              <a:spcBef>
                <a:spcPts val="0"/>
              </a:spcBef>
              <a:buClr>
                <a:schemeClr val="dk1"/>
              </a:buClr>
              <a:buFont typeface="Arial"/>
              <a:buNone/>
            </a:pPr>
            <a:endParaRPr sz="3000"/>
          </a:p>
          <a:p>
            <a:pPr lvl="0" rtl="0">
              <a:spcBef>
                <a:spcPts val="0"/>
              </a:spcBef>
              <a:buClr>
                <a:schemeClr val="dk1"/>
              </a:buClr>
              <a:buFont typeface="Arial"/>
              <a:buNone/>
            </a:pPr>
            <a:endParaRPr sz="3000"/>
          </a:p>
          <a:p>
            <a:pPr lvl="0">
              <a:spcBef>
                <a:spcPts val="0"/>
              </a:spcBef>
              <a:buClr>
                <a:schemeClr val="dk1"/>
              </a:buClr>
              <a:buSzPct val="61111"/>
              <a:buFont typeface="Arial"/>
              <a:buNone/>
            </a:pPr>
            <a:r>
              <a:rPr lang="en-US"/>
              <a:t>奥田(2010)</a:t>
            </a:r>
          </a:p>
        </p:txBody>
      </p:sp>
      <p:sp>
        <p:nvSpPr>
          <p:cNvPr id="282" name="Shape 282"/>
          <p:cNvSpPr txBox="1"/>
          <p:nvPr/>
        </p:nvSpPr>
        <p:spPr>
          <a:xfrm>
            <a:off x="3938825" y="4337650"/>
            <a:ext cx="6545399" cy="1850099"/>
          </a:xfrm>
          <a:prstGeom prst="rect">
            <a:avLst/>
          </a:prstGeom>
          <a:noFill/>
          <a:ln>
            <a:noFill/>
          </a:ln>
        </p:spPr>
        <p:txBody>
          <a:bodyPr lIns="91425" tIns="91425" rIns="91425" bIns="91425" anchor="t" anchorCtr="0">
            <a:noAutofit/>
          </a:bodyPr>
          <a:lstStyle/>
          <a:p>
            <a:pPr marL="342900" lvl="0" indent="-251459" rtl="0">
              <a:spcBef>
                <a:spcPts val="1000"/>
              </a:spcBef>
              <a:buNone/>
            </a:pPr>
            <a:r>
              <a:rPr lang="en-US" sz="2400" b="1">
                <a:solidFill>
                  <a:srgbClr val="3F3F3F"/>
                </a:solidFill>
                <a:latin typeface="Trebuchet MS"/>
                <a:ea typeface="Trebuchet MS"/>
                <a:cs typeface="Trebuchet MS"/>
                <a:sym typeface="Trebuchet MS"/>
              </a:rPr>
              <a:t>過去の経験より形成された主観的な判</a:t>
            </a:r>
          </a:p>
          <a:p>
            <a:pPr marL="342900" lvl="0" indent="-251459" rtl="0">
              <a:spcBef>
                <a:spcPts val="1000"/>
              </a:spcBef>
              <a:buNone/>
            </a:pPr>
            <a:r>
              <a:rPr lang="en-US" sz="2400" b="1">
                <a:solidFill>
                  <a:srgbClr val="3F3F3F"/>
                </a:solidFill>
                <a:latin typeface="Trebuchet MS"/>
                <a:ea typeface="Trebuchet MS"/>
                <a:cs typeface="Trebuchet MS"/>
                <a:sym typeface="Trebuchet MS"/>
              </a:rPr>
              <a:t>断基準のことであり成果がこの基準よ</a:t>
            </a:r>
          </a:p>
          <a:p>
            <a:pPr marL="342900" lvl="0" indent="-251459" rtl="0">
              <a:spcBef>
                <a:spcPts val="1000"/>
              </a:spcBef>
              <a:buNone/>
            </a:pPr>
            <a:r>
              <a:rPr lang="en-US" sz="2400" b="1">
                <a:solidFill>
                  <a:srgbClr val="3F3F3F"/>
                </a:solidFill>
                <a:latin typeface="Trebuchet MS"/>
                <a:ea typeface="Trebuchet MS"/>
                <a:cs typeface="Trebuchet MS"/>
                <a:sym typeface="Trebuchet MS"/>
              </a:rPr>
              <a:t>り高ければ関係満足度は正に、低けれ</a:t>
            </a:r>
          </a:p>
          <a:p>
            <a:pPr marL="342900" lvl="0" indent="-251459" rtl="0">
              <a:spcBef>
                <a:spcPts val="1000"/>
              </a:spcBef>
              <a:buClr>
                <a:schemeClr val="dk1"/>
              </a:buClr>
              <a:buSzPct val="45833"/>
              <a:buFont typeface="Arial"/>
              <a:buNone/>
            </a:pPr>
            <a:r>
              <a:rPr lang="en-US" sz="2400" b="1">
                <a:solidFill>
                  <a:srgbClr val="3F3F3F"/>
                </a:solidFill>
                <a:latin typeface="Trebuchet MS"/>
                <a:ea typeface="Trebuchet MS"/>
                <a:cs typeface="Trebuchet MS"/>
                <a:sym typeface="Trebuchet MS"/>
              </a:rPr>
              <a:t>ば負となる。</a:t>
            </a:r>
          </a:p>
          <a:p>
            <a:pPr>
              <a:spcBef>
                <a:spcPts val="0"/>
              </a:spcBef>
              <a:buNone/>
            </a:pPr>
            <a:endParaRPr/>
          </a:p>
        </p:txBody>
      </p:sp>
      <p:sp>
        <p:nvSpPr>
          <p:cNvPr id="283" name="Shape 283"/>
          <p:cNvSpPr/>
          <p:nvPr/>
        </p:nvSpPr>
        <p:spPr>
          <a:xfrm>
            <a:off x="3486525" y="2483350"/>
            <a:ext cx="1685700" cy="560400"/>
          </a:xfrm>
          <a:prstGeom prst="roundRect">
            <a:avLst>
              <a:gd name="adj" fmla="val 16667"/>
            </a:avLst>
          </a:prstGeom>
          <a:noFill/>
          <a:ln w="76200"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Shape 288"/>
          <p:cNvSpPr txBox="1">
            <a:spLocks noGrp="1"/>
          </p:cNvSpPr>
          <p:nvPr>
            <p:ph type="title"/>
          </p:nvPr>
        </p:nvSpPr>
        <p:spPr>
          <a:xfrm>
            <a:off x="677333" y="609600"/>
            <a:ext cx="8596668" cy="1320800"/>
          </a:xfrm>
          <a:prstGeom prst="rect">
            <a:avLst/>
          </a:prstGeom>
          <a:noFill/>
          <a:ln>
            <a:noFill/>
          </a:ln>
        </p:spPr>
        <p:txBody>
          <a:bodyPr lIns="91425" tIns="45700" rIns="91425" bIns="45700" anchor="t" anchorCtr="0">
            <a:noAutofit/>
          </a:bodyPr>
          <a:lstStyle/>
          <a:p>
            <a:pPr marL="0" marR="0" lvl="0" indent="0" algn="l" rtl="0">
              <a:spcBef>
                <a:spcPts val="0"/>
              </a:spcBef>
              <a:buClr>
                <a:schemeClr val="accent1"/>
              </a:buClr>
              <a:buSzPct val="25000"/>
              <a:buFont typeface="Trebuchet MS"/>
              <a:buNone/>
            </a:pPr>
            <a:r>
              <a:rPr lang="en-US"/>
              <a:t>11．</a:t>
            </a:r>
            <a:r>
              <a:rPr lang="en-US" sz="3600" b="0" i="0" u="none" strike="noStrike" cap="none" baseline="0">
                <a:solidFill>
                  <a:schemeClr val="accent1"/>
                </a:solidFill>
                <a:latin typeface="Trebuchet MS"/>
                <a:ea typeface="Trebuchet MS"/>
                <a:cs typeface="Trebuchet MS"/>
                <a:sym typeface="Trebuchet MS"/>
              </a:rPr>
              <a:t>仮説</a:t>
            </a:r>
          </a:p>
        </p:txBody>
      </p:sp>
      <p:sp>
        <p:nvSpPr>
          <p:cNvPr id="289" name="Shape 289"/>
          <p:cNvSpPr txBox="1">
            <a:spLocks noGrp="1"/>
          </p:cNvSpPr>
          <p:nvPr>
            <p:ph type="body" idx="1"/>
          </p:nvPr>
        </p:nvSpPr>
        <p:spPr>
          <a:xfrm>
            <a:off x="677333" y="2160589"/>
            <a:ext cx="8596668" cy="3880773"/>
          </a:xfrm>
          <a:prstGeom prst="rect">
            <a:avLst/>
          </a:prstGeom>
          <a:noFill/>
          <a:ln>
            <a:noFill/>
          </a:ln>
        </p:spPr>
        <p:txBody>
          <a:bodyPr lIns="91425" tIns="45700" rIns="91425" bIns="45700" anchor="t" anchorCtr="0">
            <a:noAutofit/>
          </a:bodyPr>
          <a:lstStyle/>
          <a:p>
            <a:pPr marL="0" indent="0" rtl="0">
              <a:spcBef>
                <a:spcPts val="0"/>
              </a:spcBef>
              <a:buNone/>
            </a:pPr>
            <a:endParaRPr sz="2400"/>
          </a:p>
          <a:p>
            <a:pPr marL="0" indent="0" rtl="0">
              <a:spcBef>
                <a:spcPts val="0"/>
              </a:spcBef>
              <a:buNone/>
            </a:pPr>
            <a:endParaRPr sz="2400"/>
          </a:p>
          <a:p>
            <a:pPr marL="0" indent="0" rtl="0">
              <a:spcBef>
                <a:spcPts val="0"/>
              </a:spcBef>
              <a:buNone/>
            </a:pPr>
            <a:r>
              <a:rPr lang="en-US" sz="2400"/>
              <a:t>ジャニーズファンは比較水準が低く、満足感を憶えやすいため、不満があったとしても衡平モデルを保ち続ける</a:t>
            </a:r>
          </a:p>
          <a:p>
            <a:pPr marL="0" indent="0" rtl="0">
              <a:spcBef>
                <a:spcPts val="0"/>
              </a:spcBef>
              <a:buNone/>
            </a:pPr>
            <a:endParaRPr sz="2400"/>
          </a:p>
          <a:p>
            <a:pPr marL="0" indent="0" rtl="0">
              <a:spcBef>
                <a:spcPts val="0"/>
              </a:spcBef>
              <a:buNone/>
            </a:pPr>
            <a:endParaRPr sz="2400"/>
          </a:p>
          <a:p>
            <a:pPr marL="0" indent="0" rtl="0">
              <a:spcBef>
                <a:spcPts val="0"/>
              </a:spcBef>
              <a:buNone/>
            </a:pPr>
            <a:endParaRPr sz="2400"/>
          </a:p>
          <a:p>
            <a:pPr marL="0" indent="0" rtl="0">
              <a:spcBef>
                <a:spcPts val="0"/>
              </a:spcBef>
              <a:buNone/>
            </a:pPr>
            <a:endParaRPr sz="2400"/>
          </a:p>
          <a:p>
            <a:pPr marL="0" lvl="0" indent="0" rtl="0">
              <a:spcBef>
                <a:spcPts val="0"/>
              </a:spcBef>
              <a:buNone/>
            </a:pPr>
            <a:endParaRPr sz="2400"/>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Shape 294"/>
          <p:cNvSpPr txBox="1">
            <a:spLocks noGrp="1"/>
          </p:cNvSpPr>
          <p:nvPr>
            <p:ph type="title"/>
          </p:nvPr>
        </p:nvSpPr>
        <p:spPr>
          <a:xfrm>
            <a:off x="677333" y="533400"/>
            <a:ext cx="8596800" cy="1320899"/>
          </a:xfrm>
          <a:prstGeom prst="rect">
            <a:avLst/>
          </a:prstGeom>
          <a:noFill/>
          <a:ln>
            <a:noFill/>
          </a:ln>
        </p:spPr>
        <p:txBody>
          <a:bodyPr lIns="91425" tIns="45700" rIns="91425" bIns="45700" anchor="t" anchorCtr="0">
            <a:noAutofit/>
          </a:bodyPr>
          <a:lstStyle/>
          <a:p>
            <a:pPr marL="0" marR="0" lvl="0" indent="0" algn="l" rtl="0">
              <a:spcBef>
                <a:spcPts val="0"/>
              </a:spcBef>
              <a:buClr>
                <a:schemeClr val="accent1"/>
              </a:buClr>
              <a:buSzPct val="25000"/>
              <a:buFont typeface="Trebuchet MS"/>
              <a:buNone/>
            </a:pPr>
            <a:r>
              <a:rPr lang="en-US"/>
              <a:t>12．</a:t>
            </a:r>
            <a:r>
              <a:rPr lang="en-US" sz="3600" b="0" i="0" u="none" strike="noStrike" cap="none" baseline="0">
                <a:solidFill>
                  <a:schemeClr val="accent1"/>
                </a:solidFill>
                <a:latin typeface="Trebuchet MS"/>
                <a:ea typeface="Trebuchet MS"/>
                <a:cs typeface="Trebuchet MS"/>
                <a:sym typeface="Trebuchet MS"/>
              </a:rPr>
              <a:t>参考文献</a:t>
            </a:r>
          </a:p>
        </p:txBody>
      </p:sp>
      <p:sp>
        <p:nvSpPr>
          <p:cNvPr id="295" name="Shape 295"/>
          <p:cNvSpPr txBox="1">
            <a:spLocks noGrp="1"/>
          </p:cNvSpPr>
          <p:nvPr>
            <p:ph type="body" idx="1"/>
          </p:nvPr>
        </p:nvSpPr>
        <p:spPr>
          <a:xfrm>
            <a:off x="677325" y="1326099"/>
            <a:ext cx="8942100" cy="53952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US">
                <a:solidFill>
                  <a:srgbClr val="000000"/>
                </a:solidFill>
              </a:rPr>
              <a:t>辻泉(2012)「観察者化するファン－流動化社会への適応形態として－」</a:t>
            </a:r>
          </a:p>
          <a:p>
            <a:pPr marL="342900" marR="0" lvl="0" indent="-342900" algn="l" rtl="0">
              <a:spcBef>
                <a:spcPts val="0"/>
              </a:spcBef>
              <a:spcAft>
                <a:spcPts val="0"/>
              </a:spcAft>
              <a:buClr>
                <a:schemeClr val="accent1"/>
              </a:buClr>
              <a:buSzPct val="79999"/>
              <a:buFont typeface="Noto Symbol"/>
              <a:buChar char=""/>
            </a:pPr>
            <a:r>
              <a:rPr lang="en-US" u="sng">
                <a:solidFill>
                  <a:schemeClr val="hlink"/>
                </a:solidFill>
              </a:rPr>
              <a:t>(</a:t>
            </a:r>
            <a:r>
              <a:rPr lang="en-US" sz="1800" b="0" i="0" u="sng" strike="noStrike" cap="none" baseline="0">
                <a:solidFill>
                  <a:schemeClr val="hlink"/>
                </a:solidFill>
                <a:latin typeface="Trebuchet MS"/>
                <a:ea typeface="Trebuchet MS"/>
                <a:cs typeface="Trebuchet MS"/>
                <a:sym typeface="Trebuchet MS"/>
                <a:hlinkClick r:id="rId3"/>
              </a:rPr>
              <a:t>www.yhmf.jp/pdf/activity/adstudies/vol_40_01_05.pd</a:t>
            </a:r>
            <a:r>
              <a:rPr lang="en-US" sz="1800" b="0" u="sng" strike="noStrike" cap="none" baseline="0">
                <a:solidFill>
                  <a:schemeClr val="accent1"/>
                </a:solidFill>
                <a:latin typeface="Trebuchet MS"/>
                <a:ea typeface="Trebuchet MS"/>
                <a:cs typeface="Trebuchet MS"/>
                <a:sym typeface="Trebuchet MS"/>
                <a:hlinkClick r:id="rId3"/>
              </a:rPr>
              <a:t>f</a:t>
            </a:r>
            <a:r>
              <a:rPr lang="en-US" sz="1800" b="0" u="sng" strike="noStrike" cap="none" baseline="0">
                <a:solidFill>
                  <a:schemeClr val="accent1"/>
                </a:solidFill>
                <a:latin typeface="Trebuchet MS"/>
                <a:ea typeface="Trebuchet MS"/>
                <a:cs typeface="Trebuchet MS"/>
                <a:sym typeface="Trebuchet MS"/>
              </a:rPr>
              <a:t>　</a:t>
            </a:r>
            <a:r>
              <a:rPr lang="en-US" u="sng">
                <a:solidFill>
                  <a:schemeClr val="accent1"/>
                </a:solidFill>
              </a:rPr>
              <a:t>)</a:t>
            </a:r>
          </a:p>
          <a:p>
            <a:pPr marL="0" marR="0" lvl="0" indent="0" algn="l" rtl="0">
              <a:spcBef>
                <a:spcPts val="1000"/>
              </a:spcBef>
              <a:spcAft>
                <a:spcPts val="0"/>
              </a:spcAft>
              <a:buClr>
                <a:schemeClr val="accent1"/>
              </a:buClr>
              <a:buFont typeface="Noto Symbol"/>
              <a:buNone/>
            </a:pPr>
            <a:endParaRPr>
              <a:solidFill>
                <a:schemeClr val="dk1"/>
              </a:solidFill>
            </a:endParaRPr>
          </a:p>
          <a:p>
            <a:pPr marL="0" marR="0" lvl="0" indent="0" algn="l" rtl="0">
              <a:spcBef>
                <a:spcPts val="1000"/>
              </a:spcBef>
              <a:spcAft>
                <a:spcPts val="0"/>
              </a:spcAft>
              <a:buClr>
                <a:schemeClr val="accent1"/>
              </a:buClr>
              <a:buSzPct val="25000"/>
              <a:buFont typeface="Noto Symbol"/>
              <a:buNone/>
            </a:pPr>
            <a:r>
              <a:rPr lang="en-US">
                <a:solidFill>
                  <a:schemeClr val="dk1"/>
                </a:solidFill>
              </a:rPr>
              <a:t>和田実、山口雅敏(1999)恋愛関係における社会的交換モデルの比較 : カップル単位の分析A comparative examination of social exchange models in a romantic relationship : Examinations from the couple as a unit(</a:t>
            </a:r>
            <a:r>
              <a:rPr lang="en-US" u="sng">
                <a:solidFill>
                  <a:schemeClr val="accent1"/>
                </a:solidFill>
              </a:rPr>
              <a:t>ht</a:t>
            </a:r>
            <a:r>
              <a:rPr lang="en-US" sz="1800" b="0" i="0" u="sng" strike="noStrike" cap="none" baseline="0">
                <a:solidFill>
                  <a:schemeClr val="hlink"/>
                </a:solidFill>
                <a:latin typeface="Trebuchet MS"/>
                <a:ea typeface="Trebuchet MS"/>
                <a:cs typeface="Trebuchet MS"/>
                <a:sym typeface="Trebuchet MS"/>
                <a:hlinkClick r:id="rId4"/>
              </a:rPr>
              <a:t>tp://ci.nii.ac.jp/naid/110002785338</a:t>
            </a:r>
            <a:r>
              <a:rPr lang="en-US" sz="1800" b="0" i="0" u="sng" strike="noStrike" cap="none" baseline="0">
                <a:solidFill>
                  <a:schemeClr val="accent1"/>
                </a:solidFill>
                <a:latin typeface="Trebuchet MS"/>
                <a:ea typeface="Trebuchet MS"/>
                <a:cs typeface="Trebuchet MS"/>
                <a:sym typeface="Trebuchet MS"/>
                <a:hlinkClick r:id="rId4"/>
              </a:rPr>
              <a:t>/</a:t>
            </a:r>
            <a:r>
              <a:rPr lang="en-US" sz="1800" b="0" i="0" u="none" strike="noStrike" cap="none" baseline="0">
                <a:solidFill>
                  <a:schemeClr val="accent1"/>
                </a:solidFill>
                <a:latin typeface="Trebuchet MS"/>
                <a:ea typeface="Trebuchet MS"/>
                <a:cs typeface="Trebuchet MS"/>
                <a:sym typeface="Trebuchet MS"/>
              </a:rPr>
              <a:t>　</a:t>
            </a:r>
            <a:r>
              <a:rPr lang="en-US">
                <a:solidFill>
                  <a:srgbClr val="000000"/>
                </a:solidFill>
              </a:rPr>
              <a:t>)</a:t>
            </a:r>
          </a:p>
          <a:p>
            <a:pPr marL="0" lvl="0" indent="0" rtl="0">
              <a:lnSpc>
                <a:spcPct val="115000"/>
              </a:lnSpc>
              <a:spcBef>
                <a:spcPts val="0"/>
              </a:spcBef>
              <a:buClr>
                <a:schemeClr val="dk1"/>
              </a:buClr>
              <a:buFont typeface="Arial"/>
              <a:buNone/>
            </a:pPr>
            <a:endParaRPr>
              <a:solidFill>
                <a:schemeClr val="dk1"/>
              </a:solidFill>
            </a:endParaRPr>
          </a:p>
          <a:p>
            <a:pPr marL="0" lvl="0" indent="0" rtl="0">
              <a:lnSpc>
                <a:spcPct val="115000"/>
              </a:lnSpc>
              <a:spcBef>
                <a:spcPts val="0"/>
              </a:spcBef>
              <a:buClr>
                <a:schemeClr val="dk1"/>
              </a:buClr>
              <a:buSzPct val="61111"/>
              <a:buFont typeface="Arial"/>
              <a:buNone/>
            </a:pPr>
            <a:r>
              <a:rPr lang="en-US">
                <a:solidFill>
                  <a:schemeClr val="dk1"/>
                </a:solidFill>
              </a:rPr>
              <a:t>奥田秀宇（2010）Social exchange processes in romantic relationships</a:t>
            </a:r>
          </a:p>
          <a:p>
            <a:pPr marL="0" lvl="0" indent="0" rtl="0">
              <a:lnSpc>
                <a:spcPct val="115000"/>
              </a:lnSpc>
              <a:spcBef>
                <a:spcPts val="0"/>
              </a:spcBef>
              <a:buClr>
                <a:schemeClr val="dk1"/>
              </a:buClr>
              <a:buSzPct val="61111"/>
              <a:buFont typeface="Arial"/>
              <a:buNone/>
            </a:pPr>
            <a:r>
              <a:rPr lang="en-US">
                <a:solidFill>
                  <a:schemeClr val="dk1"/>
                </a:solidFill>
              </a:rPr>
              <a:t>A test of equity, investment and reciprocity models,pp83 </a:t>
            </a:r>
          </a:p>
          <a:p>
            <a:pPr marL="0" marR="0" lvl="0" indent="0" algn="l" rtl="0">
              <a:spcBef>
                <a:spcPts val="1000"/>
              </a:spcBef>
              <a:spcAft>
                <a:spcPts val="0"/>
              </a:spcAft>
              <a:buClr>
                <a:schemeClr val="accent1"/>
              </a:buClr>
              <a:buSzPct val="25000"/>
              <a:buFont typeface="Noto Symbol"/>
              <a:buNone/>
            </a:pPr>
            <a:r>
              <a:rPr lang="en-US"/>
              <a:t>関修(2014)『</a:t>
            </a:r>
            <a:r>
              <a:rPr lang="en-US" sz="1800" b="0" i="0" u="none" strike="noStrike" cap="none" baseline="0">
                <a:solidFill>
                  <a:srgbClr val="3F3F3F"/>
                </a:solidFill>
                <a:latin typeface="Trebuchet MS"/>
                <a:ea typeface="Trebuchet MS"/>
                <a:cs typeface="Trebuchet MS"/>
                <a:sym typeface="Trebuchet MS"/>
              </a:rPr>
              <a:t>隣の嵐くん</a:t>
            </a:r>
            <a:r>
              <a:rPr lang="en-US"/>
              <a:t>ーカリスマなき時代の偶像ー』</a:t>
            </a:r>
          </a:p>
          <a:p>
            <a:pPr marL="0" marR="0" lvl="0" indent="0" algn="l" rtl="0">
              <a:spcBef>
                <a:spcPts val="1000"/>
              </a:spcBef>
              <a:spcAft>
                <a:spcPts val="0"/>
              </a:spcAft>
              <a:buClr>
                <a:schemeClr val="accent1"/>
              </a:buClr>
              <a:buSzPct val="25000"/>
              <a:buFont typeface="Noto Symbol"/>
              <a:buNone/>
            </a:pPr>
            <a:r>
              <a:rPr lang="en-US"/>
              <a:t>太田省一(2015)『中居正広という生き方』</a:t>
            </a:r>
          </a:p>
          <a:p>
            <a:pPr marL="0" marR="0" lvl="0" indent="0" algn="l" rtl="0">
              <a:spcBef>
                <a:spcPts val="1000"/>
              </a:spcBef>
              <a:spcAft>
                <a:spcPts val="0"/>
              </a:spcAft>
              <a:buClr>
                <a:schemeClr val="accent1"/>
              </a:buClr>
              <a:buSzPct val="25000"/>
              <a:buFont typeface="Noto Symbol"/>
              <a:buNone/>
            </a:pPr>
            <a:r>
              <a:rPr lang="en-US"/>
              <a:t>杉本徹雄 (2003) 『消費者理解のための心理学』　福村出版</a:t>
            </a:r>
          </a:p>
          <a:p>
            <a:pPr marL="0" marR="0" lvl="0" indent="0" algn="l" rtl="0">
              <a:spcBef>
                <a:spcPts val="1000"/>
              </a:spcBef>
              <a:spcAft>
                <a:spcPts val="0"/>
              </a:spcAft>
              <a:buClr>
                <a:schemeClr val="accent1"/>
              </a:buClr>
              <a:buSzPct val="25000"/>
              <a:buFont typeface="Noto Symbol"/>
              <a:buNone/>
            </a:pPr>
            <a:r>
              <a:rPr lang="en-US"/>
              <a:t>大谷能生、速水健朗、矢野利裕 (2012)　『ジャニ研!』　原書房</a:t>
            </a:r>
          </a:p>
          <a:p>
            <a:pPr marL="0" marR="0" lvl="0" indent="0" algn="l" rtl="0">
              <a:spcBef>
                <a:spcPts val="1000"/>
              </a:spcBef>
              <a:spcAft>
                <a:spcPts val="0"/>
              </a:spcAft>
              <a:buClr>
                <a:schemeClr val="accent1"/>
              </a:buClr>
              <a:buSzPct val="25000"/>
              <a:buFont typeface="Noto Symbol"/>
              <a:buNone/>
            </a:pPr>
            <a:r>
              <a:rPr lang="en-US"/>
              <a:t>小菅宏 (2012)　『アイドル帝国ジャニーズ　50年の光芒』　宝島社新書</a:t>
            </a:r>
          </a:p>
          <a:p>
            <a:pPr marL="0" marR="0" lvl="0" indent="0" algn="l" rtl="0">
              <a:spcBef>
                <a:spcPts val="1000"/>
              </a:spcBef>
              <a:spcAft>
                <a:spcPts val="0"/>
              </a:spcAft>
              <a:buClr>
                <a:schemeClr val="accent1"/>
              </a:buClr>
              <a:buFont typeface="Noto Symbol"/>
              <a:buNone/>
            </a:pPr>
            <a:endParaRPr/>
          </a:p>
          <a:p>
            <a:pPr marL="0" marR="0" lvl="0" indent="0" algn="l" rtl="0">
              <a:spcBef>
                <a:spcPts val="1000"/>
              </a:spcBef>
              <a:spcAft>
                <a:spcPts val="0"/>
              </a:spcAft>
              <a:buClr>
                <a:schemeClr val="accent1"/>
              </a:buClr>
              <a:buFont typeface="Noto Symbol"/>
              <a:buNone/>
            </a:pPr>
            <a:endParaRPr/>
          </a:p>
          <a:p>
            <a:pPr marL="342900" marR="0" lvl="0" indent="-251459" algn="l" rtl="0">
              <a:spcBef>
                <a:spcPts val="1000"/>
              </a:spcBef>
              <a:spcAft>
                <a:spcPts val="0"/>
              </a:spcAft>
              <a:buClr>
                <a:schemeClr val="accent1"/>
              </a:buClr>
              <a:buFont typeface="Noto Symbol"/>
              <a:buNone/>
            </a:pPr>
            <a:endParaRPr sz="1800" b="0" i="1" u="sng" strike="noStrike" cap="none" baseline="0">
              <a:solidFill>
                <a:schemeClr val="dk1"/>
              </a:solidFill>
              <a:latin typeface="Trebuchet MS"/>
              <a:ea typeface="Trebuchet MS"/>
              <a:cs typeface="Trebuchet MS"/>
              <a:sym typeface="Trebuchet MS"/>
            </a:endParaRPr>
          </a:p>
          <a:p>
            <a:pPr marL="342900" marR="0" lvl="0" indent="-251459" algn="l" rtl="0">
              <a:spcBef>
                <a:spcPts val="1000"/>
              </a:spcBef>
              <a:spcAft>
                <a:spcPts val="0"/>
              </a:spcAft>
              <a:buClr>
                <a:schemeClr val="accent1"/>
              </a:buClr>
              <a:buFont typeface="Noto Symbol"/>
              <a:buNone/>
            </a:pPr>
            <a:endParaRPr sz="1800" b="0" i="0" u="sng" strike="noStrike" cap="none" baseline="0">
              <a:solidFill>
                <a:schemeClr val="dk1"/>
              </a:solidFill>
              <a:latin typeface="Trebuchet MS"/>
              <a:ea typeface="Trebuchet MS"/>
              <a:cs typeface="Trebuchet MS"/>
              <a:sym typeface="Trebuchet MS"/>
            </a:endParaRPr>
          </a:p>
          <a:p>
            <a:pPr marL="342900" marR="0" lvl="0" indent="-251459" algn="l" rtl="0">
              <a:spcBef>
                <a:spcPts val="1000"/>
              </a:spcBef>
              <a:spcAft>
                <a:spcPts val="0"/>
              </a:spcAft>
              <a:buClr>
                <a:schemeClr val="accent1"/>
              </a:buClr>
              <a:buFont typeface="Noto Symbol"/>
              <a:buNone/>
            </a:pPr>
            <a:endParaRPr sz="1800" b="0" i="0" u="none" strike="noStrike" cap="none" baseline="0">
              <a:solidFill>
                <a:srgbClr val="3F3F3F"/>
              </a:solidFill>
              <a:latin typeface="Trebuchet MS"/>
              <a:ea typeface="Trebuchet MS"/>
              <a:cs typeface="Trebuchet MS"/>
              <a:sym typeface="Trebuchet MS"/>
            </a:endParaRP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Shape 300"/>
          <p:cNvSpPr txBox="1">
            <a:spLocks noGrp="1"/>
          </p:cNvSpPr>
          <p:nvPr>
            <p:ph type="title"/>
          </p:nvPr>
        </p:nvSpPr>
        <p:spPr>
          <a:xfrm>
            <a:off x="677333" y="609600"/>
            <a:ext cx="8596800" cy="1320899"/>
          </a:xfrm>
          <a:prstGeom prst="rect">
            <a:avLst/>
          </a:prstGeom>
        </p:spPr>
        <p:txBody>
          <a:bodyPr lIns="91425" tIns="91425" rIns="91425" bIns="91425" anchor="t" anchorCtr="0">
            <a:noAutofit/>
          </a:bodyPr>
          <a:lstStyle/>
          <a:p>
            <a:pPr rtl="0">
              <a:spcBef>
                <a:spcPts val="0"/>
              </a:spcBef>
              <a:buNone/>
            </a:pPr>
            <a:r>
              <a:rPr lang="en-US"/>
              <a:t>１2．参考文献</a:t>
            </a:r>
          </a:p>
          <a:p>
            <a:pPr>
              <a:spcBef>
                <a:spcPts val="0"/>
              </a:spcBef>
              <a:buNone/>
            </a:pPr>
            <a:endParaRPr/>
          </a:p>
        </p:txBody>
      </p:sp>
      <p:sp>
        <p:nvSpPr>
          <p:cNvPr id="301" name="Shape 301"/>
          <p:cNvSpPr txBox="1">
            <a:spLocks noGrp="1"/>
          </p:cNvSpPr>
          <p:nvPr>
            <p:ph type="body" idx="1"/>
          </p:nvPr>
        </p:nvSpPr>
        <p:spPr>
          <a:xfrm>
            <a:off x="677333" y="2160589"/>
            <a:ext cx="8596800" cy="3880799"/>
          </a:xfrm>
          <a:prstGeom prst="rect">
            <a:avLst/>
          </a:prstGeom>
        </p:spPr>
        <p:txBody>
          <a:bodyPr lIns="91425" tIns="91425" rIns="91425" bIns="91425" anchor="t" anchorCtr="0">
            <a:noAutofit/>
          </a:bodyPr>
          <a:lstStyle/>
          <a:p>
            <a:pPr marL="0" lvl="0" indent="0" rtl="0">
              <a:spcBef>
                <a:spcPts val="0"/>
              </a:spcBef>
              <a:buClr>
                <a:schemeClr val="accent1"/>
              </a:buClr>
              <a:buSzPct val="25000"/>
              <a:buFont typeface="Noto Symbol"/>
              <a:buNone/>
            </a:pPr>
            <a:r>
              <a:rPr lang="en-US"/>
              <a:t>日本経済新聞　コンサート動員力2014(</a:t>
            </a:r>
            <a:r>
              <a:rPr lang="en-US" u="sng">
                <a:solidFill>
                  <a:schemeClr val="hlink"/>
                </a:solidFill>
                <a:hlinkClick r:id="rId3"/>
              </a:rPr>
              <a:t>http://www.nikkei.com/article/DGXMZO79804640X11C14A1000000/</a:t>
            </a:r>
            <a:r>
              <a:rPr lang="en-US"/>
              <a:t>)</a:t>
            </a:r>
          </a:p>
          <a:p>
            <a:pPr marL="0" lvl="0" indent="0" rtl="0">
              <a:spcBef>
                <a:spcPts val="0"/>
              </a:spcBef>
              <a:buClr>
                <a:schemeClr val="accent1"/>
              </a:buClr>
              <a:buFont typeface="Noto Symbol"/>
              <a:buNone/>
            </a:pPr>
            <a:endParaRPr/>
          </a:p>
          <a:p>
            <a:pPr>
              <a:spcBef>
                <a:spcPts val="0"/>
              </a:spcBef>
              <a:buNone/>
            </a:pPr>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677333" y="609600"/>
            <a:ext cx="8596668" cy="1320800"/>
          </a:xfrm>
          <a:prstGeom prst="rect">
            <a:avLst/>
          </a:prstGeom>
          <a:noFill/>
          <a:ln>
            <a:noFill/>
          </a:ln>
        </p:spPr>
        <p:txBody>
          <a:bodyPr lIns="91425" tIns="45700" rIns="91425" bIns="45700" anchor="t" anchorCtr="0">
            <a:noAutofit/>
          </a:bodyPr>
          <a:lstStyle/>
          <a:p>
            <a:pPr marL="0" marR="0" lvl="0" indent="0" algn="l" rtl="0">
              <a:spcBef>
                <a:spcPts val="0"/>
              </a:spcBef>
              <a:buClr>
                <a:schemeClr val="accent1"/>
              </a:buClr>
              <a:buSzPct val="25000"/>
              <a:buFont typeface="Trebuchet MS"/>
              <a:buNone/>
            </a:pPr>
            <a:r>
              <a:rPr lang="en-US"/>
              <a:t>１．</a:t>
            </a:r>
            <a:r>
              <a:rPr lang="en-US" sz="3600" b="0" i="0" u="none" strike="noStrike" cap="none" baseline="0">
                <a:solidFill>
                  <a:schemeClr val="accent1"/>
                </a:solidFill>
                <a:latin typeface="Trebuchet MS"/>
                <a:ea typeface="Trebuchet MS"/>
                <a:cs typeface="Trebuchet MS"/>
                <a:sym typeface="Trebuchet MS"/>
              </a:rPr>
              <a:t>はじめに</a:t>
            </a:r>
          </a:p>
        </p:txBody>
      </p:sp>
      <p:sp>
        <p:nvSpPr>
          <p:cNvPr id="152" name="Shape 152"/>
          <p:cNvSpPr txBox="1">
            <a:spLocks noGrp="1"/>
          </p:cNvSpPr>
          <p:nvPr>
            <p:ph type="body" idx="1"/>
          </p:nvPr>
        </p:nvSpPr>
        <p:spPr>
          <a:xfrm>
            <a:off x="677333" y="2160589"/>
            <a:ext cx="8596668" cy="3880773"/>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accent1"/>
              </a:buClr>
              <a:buSzPct val="79999"/>
              <a:buFont typeface="Noto Symbol"/>
              <a:buChar char=""/>
            </a:pPr>
            <a:r>
              <a:rPr lang="en-US" sz="1800" b="0" i="0" u="none" strike="noStrike" cap="none" baseline="0">
                <a:solidFill>
                  <a:srgbClr val="3F3F3F"/>
                </a:solidFill>
                <a:latin typeface="Trebuchet MS"/>
                <a:ea typeface="Trebuchet MS"/>
                <a:cs typeface="Trebuchet MS"/>
                <a:sym typeface="Trebuchet MS"/>
              </a:rPr>
              <a:t>皆さんは、何かのファンですか？</a:t>
            </a:r>
          </a:p>
          <a:p>
            <a:pPr marL="0" marR="0" lvl="0" indent="0" algn="l" rtl="0">
              <a:spcBef>
                <a:spcPts val="1000"/>
              </a:spcBef>
              <a:spcAft>
                <a:spcPts val="0"/>
              </a:spcAft>
              <a:buClr>
                <a:schemeClr val="accent1"/>
              </a:buClr>
              <a:buSzPct val="25000"/>
              <a:buFont typeface="Noto Symbol"/>
              <a:buNone/>
            </a:pPr>
            <a:r>
              <a:rPr lang="en-US" sz="1800" b="0" i="0" u="none" strike="noStrike" cap="none" baseline="0">
                <a:solidFill>
                  <a:srgbClr val="3F3F3F"/>
                </a:solidFill>
                <a:latin typeface="Trebuchet MS"/>
                <a:ea typeface="Trebuchet MS"/>
                <a:cs typeface="Trebuchet MS"/>
                <a:sym typeface="Trebuchet MS"/>
              </a:rPr>
              <a:t>芸能人</a:t>
            </a:r>
          </a:p>
          <a:p>
            <a:pPr marL="0" marR="0" lvl="0" indent="0" algn="l" rtl="0">
              <a:spcBef>
                <a:spcPts val="1000"/>
              </a:spcBef>
              <a:spcAft>
                <a:spcPts val="0"/>
              </a:spcAft>
              <a:buClr>
                <a:schemeClr val="accent1"/>
              </a:buClr>
              <a:buSzPct val="25000"/>
              <a:buFont typeface="Noto Symbol"/>
              <a:buNone/>
            </a:pPr>
            <a:r>
              <a:rPr lang="en-US" sz="1800" b="0" i="0" u="none" strike="noStrike" cap="none" baseline="0">
                <a:solidFill>
                  <a:srgbClr val="3F3F3F"/>
                </a:solidFill>
                <a:latin typeface="Trebuchet MS"/>
                <a:ea typeface="Trebuchet MS"/>
                <a:cs typeface="Trebuchet MS"/>
                <a:sym typeface="Trebuchet MS"/>
              </a:rPr>
              <a:t>スポーツ</a:t>
            </a:r>
          </a:p>
          <a:p>
            <a:pPr marL="0" marR="0" lvl="0" indent="0" algn="l" rtl="0">
              <a:spcBef>
                <a:spcPts val="1000"/>
              </a:spcBef>
              <a:spcAft>
                <a:spcPts val="0"/>
              </a:spcAft>
              <a:buClr>
                <a:schemeClr val="accent1"/>
              </a:buClr>
              <a:buSzPct val="25000"/>
              <a:buFont typeface="Noto Symbol"/>
              <a:buNone/>
            </a:pPr>
            <a:r>
              <a:rPr lang="en-US" sz="1800" b="0" i="0" u="none" strike="noStrike" cap="none" baseline="0">
                <a:solidFill>
                  <a:srgbClr val="3F3F3F"/>
                </a:solidFill>
                <a:latin typeface="Trebuchet MS"/>
                <a:ea typeface="Trebuchet MS"/>
                <a:cs typeface="Trebuchet MS"/>
                <a:sym typeface="Trebuchet MS"/>
              </a:rPr>
              <a:t>鉄道</a:t>
            </a:r>
          </a:p>
          <a:p>
            <a:pPr marL="0" marR="0" lvl="0" indent="0" algn="l" rtl="0">
              <a:spcBef>
                <a:spcPts val="1000"/>
              </a:spcBef>
              <a:spcAft>
                <a:spcPts val="0"/>
              </a:spcAft>
              <a:buClr>
                <a:schemeClr val="accent1"/>
              </a:buClr>
              <a:buSzPct val="25000"/>
              <a:buFont typeface="Noto Symbol"/>
              <a:buNone/>
            </a:pPr>
            <a:r>
              <a:rPr lang="en-US" sz="1800" b="0" i="0" u="none" strike="noStrike" cap="none" baseline="0">
                <a:solidFill>
                  <a:srgbClr val="3F3F3F"/>
                </a:solidFill>
                <a:latin typeface="Trebuchet MS"/>
                <a:ea typeface="Trebuchet MS"/>
                <a:cs typeface="Trebuchet MS"/>
                <a:sym typeface="Trebuchet MS"/>
              </a:rPr>
              <a:t>Etc….</a:t>
            </a:r>
          </a:p>
        </p:txBody>
      </p:sp>
      <p:pic>
        <p:nvPicPr>
          <p:cNvPr id="153" name="Shape 153"/>
          <p:cNvPicPr preferRelativeResize="0"/>
          <p:nvPr/>
        </p:nvPicPr>
        <p:blipFill>
          <a:blip r:embed="rId3">
            <a:alphaModFix/>
          </a:blip>
          <a:stretch>
            <a:fillRect/>
          </a:stretch>
        </p:blipFill>
        <p:spPr>
          <a:xfrm>
            <a:off x="6359850" y="1024750"/>
            <a:ext cx="3634475" cy="2725874"/>
          </a:xfrm>
          <a:prstGeom prst="rect">
            <a:avLst/>
          </a:prstGeom>
          <a:noFill/>
          <a:ln>
            <a:noFill/>
          </a:ln>
        </p:spPr>
      </p:pic>
      <p:pic>
        <p:nvPicPr>
          <p:cNvPr id="154" name="Shape 154"/>
          <p:cNvPicPr preferRelativeResize="0"/>
          <p:nvPr/>
        </p:nvPicPr>
        <p:blipFill>
          <a:blip r:embed="rId4">
            <a:alphaModFix/>
          </a:blip>
          <a:stretch>
            <a:fillRect/>
          </a:stretch>
        </p:blipFill>
        <p:spPr>
          <a:xfrm>
            <a:off x="2905975" y="2838821"/>
            <a:ext cx="3178225" cy="2337750"/>
          </a:xfrm>
          <a:prstGeom prst="rect">
            <a:avLst/>
          </a:prstGeom>
          <a:noFill/>
          <a:ln>
            <a:noFill/>
          </a:ln>
        </p:spPr>
      </p:pic>
      <p:pic>
        <p:nvPicPr>
          <p:cNvPr id="155" name="Shape 155"/>
          <p:cNvPicPr preferRelativeResize="0"/>
          <p:nvPr/>
        </p:nvPicPr>
        <p:blipFill>
          <a:blip r:embed="rId5">
            <a:alphaModFix/>
          </a:blip>
          <a:stretch>
            <a:fillRect/>
          </a:stretch>
        </p:blipFill>
        <p:spPr>
          <a:xfrm>
            <a:off x="7096899" y="4199250"/>
            <a:ext cx="3291900" cy="1842100"/>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title"/>
          </p:nvPr>
        </p:nvSpPr>
        <p:spPr>
          <a:xfrm>
            <a:off x="677333" y="609600"/>
            <a:ext cx="8596668" cy="1320800"/>
          </a:xfrm>
          <a:prstGeom prst="rect">
            <a:avLst/>
          </a:prstGeom>
          <a:noFill/>
          <a:ln>
            <a:noFill/>
          </a:ln>
        </p:spPr>
        <p:txBody>
          <a:bodyPr lIns="91425" tIns="45700" rIns="91425" bIns="45700" anchor="t" anchorCtr="0">
            <a:noAutofit/>
          </a:bodyPr>
          <a:lstStyle/>
          <a:p>
            <a:pPr marL="0" marR="0" lvl="0" indent="0" algn="l" rtl="0">
              <a:spcBef>
                <a:spcPts val="0"/>
              </a:spcBef>
              <a:buClr>
                <a:schemeClr val="accent1"/>
              </a:buClr>
              <a:buSzPct val="25000"/>
              <a:buFont typeface="Trebuchet MS"/>
              <a:buNone/>
            </a:pPr>
            <a:r>
              <a:rPr lang="en-US"/>
              <a:t>２．</a:t>
            </a:r>
            <a:r>
              <a:rPr lang="en-US" sz="3600" b="0" i="0" u="none" strike="noStrike" cap="none" baseline="0">
                <a:solidFill>
                  <a:schemeClr val="accent1"/>
                </a:solidFill>
                <a:latin typeface="Trebuchet MS"/>
                <a:ea typeface="Trebuchet MS"/>
                <a:cs typeface="Trebuchet MS"/>
                <a:sym typeface="Trebuchet MS"/>
              </a:rPr>
              <a:t>ジャニーズファン</a:t>
            </a:r>
          </a:p>
        </p:txBody>
      </p:sp>
      <p:sp>
        <p:nvSpPr>
          <p:cNvPr id="161" name="Shape 161"/>
          <p:cNvSpPr txBox="1">
            <a:spLocks noGrp="1"/>
          </p:cNvSpPr>
          <p:nvPr>
            <p:ph type="body" idx="1"/>
          </p:nvPr>
        </p:nvSpPr>
        <p:spPr>
          <a:xfrm>
            <a:off x="677333" y="2160589"/>
            <a:ext cx="8596668" cy="3880773"/>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US" b="1"/>
              <a:t>★</a:t>
            </a:r>
            <a:r>
              <a:rPr lang="en-US" sz="1800" b="1" i="0" u="none" strike="noStrike" cap="none" baseline="0">
                <a:solidFill>
                  <a:srgbClr val="3F3F3F"/>
                </a:solidFill>
                <a:latin typeface="Trebuchet MS"/>
                <a:ea typeface="Trebuchet MS"/>
                <a:cs typeface="Trebuchet MS"/>
                <a:sym typeface="Trebuchet MS"/>
              </a:rPr>
              <a:t>ジャニーズファンの定義</a:t>
            </a:r>
          </a:p>
          <a:p>
            <a:pPr marL="0" marR="0" lvl="0" indent="0" algn="l" rtl="0">
              <a:spcBef>
                <a:spcPts val="1000"/>
              </a:spcBef>
              <a:spcAft>
                <a:spcPts val="0"/>
              </a:spcAft>
              <a:buClr>
                <a:schemeClr val="accent1"/>
              </a:buClr>
              <a:buSzPct val="25000"/>
              <a:buFont typeface="Noto Symbol"/>
              <a:buNone/>
            </a:pPr>
            <a:r>
              <a:rPr lang="en-US" sz="1800" b="1" i="0" u="none" strike="noStrike" cap="none" baseline="0">
                <a:solidFill>
                  <a:srgbClr val="3F3F3F"/>
                </a:solidFill>
                <a:latin typeface="Trebuchet MS"/>
                <a:ea typeface="Trebuchet MS"/>
                <a:cs typeface="Trebuchet MS"/>
                <a:sym typeface="Trebuchet MS"/>
              </a:rPr>
              <a:t>ジャニーズ事務所に所属するグループのファンクラブに所属している人</a:t>
            </a:r>
          </a:p>
          <a:p>
            <a:pPr marL="0" marR="0" lvl="0" indent="0" algn="l" rtl="0">
              <a:spcBef>
                <a:spcPts val="1000"/>
              </a:spcBef>
              <a:spcAft>
                <a:spcPts val="0"/>
              </a:spcAft>
              <a:buClr>
                <a:schemeClr val="accent1"/>
              </a:buClr>
              <a:buFont typeface="Noto Symbol"/>
              <a:buNone/>
            </a:pPr>
            <a:endParaRPr sz="1800" b="1" i="0" u="none" strike="noStrike" cap="none" baseline="0">
              <a:solidFill>
                <a:srgbClr val="3F3F3F"/>
              </a:solidFill>
              <a:latin typeface="Trebuchet MS"/>
              <a:ea typeface="Trebuchet MS"/>
              <a:cs typeface="Trebuchet MS"/>
              <a:sym typeface="Trebuchet MS"/>
            </a:endParaRPr>
          </a:p>
          <a:p>
            <a:pPr marL="0" marR="0" lvl="0" indent="0" algn="l" rtl="0">
              <a:spcBef>
                <a:spcPts val="1000"/>
              </a:spcBef>
              <a:spcAft>
                <a:spcPts val="0"/>
              </a:spcAft>
              <a:buNone/>
            </a:pPr>
            <a:r>
              <a:rPr lang="en-US" b="1"/>
              <a:t>★</a:t>
            </a:r>
            <a:r>
              <a:rPr lang="en-US" sz="1800" b="1" i="0" u="none" strike="noStrike" cap="none" baseline="0">
                <a:solidFill>
                  <a:srgbClr val="3F3F3F"/>
                </a:solidFill>
                <a:latin typeface="Trebuchet MS"/>
                <a:ea typeface="Trebuchet MS"/>
                <a:cs typeface="Trebuchet MS"/>
                <a:sym typeface="Trebuchet MS"/>
              </a:rPr>
              <a:t>ジャニーズファンと他のファンの違い</a:t>
            </a:r>
          </a:p>
          <a:p>
            <a:pPr marL="0" marR="0" lvl="0" indent="0" algn="l" rtl="0">
              <a:spcBef>
                <a:spcPts val="1000"/>
              </a:spcBef>
              <a:spcAft>
                <a:spcPts val="0"/>
              </a:spcAft>
              <a:buClr>
                <a:schemeClr val="accent1"/>
              </a:buClr>
              <a:buSzPct val="25000"/>
              <a:buFont typeface="Noto Symbol"/>
              <a:buNone/>
            </a:pPr>
            <a:r>
              <a:rPr lang="en-US" b="1"/>
              <a:t>・</a:t>
            </a:r>
            <a:r>
              <a:rPr lang="en-US" sz="1800" b="1" i="0" u="none" strike="noStrike" cap="none" baseline="0">
                <a:solidFill>
                  <a:srgbClr val="3F3F3F"/>
                </a:solidFill>
                <a:latin typeface="Trebuchet MS"/>
                <a:ea typeface="Trebuchet MS"/>
                <a:cs typeface="Trebuchet MS"/>
                <a:sym typeface="Trebuchet MS"/>
              </a:rPr>
              <a:t>ジャニーズに所属しているグループが多いにもかかわらず、それぞれのグルー</a:t>
            </a:r>
          </a:p>
          <a:p>
            <a:pPr marL="0" marR="0" lvl="0" indent="0" algn="l" rtl="0">
              <a:spcBef>
                <a:spcPts val="1000"/>
              </a:spcBef>
              <a:spcAft>
                <a:spcPts val="0"/>
              </a:spcAft>
              <a:buClr>
                <a:schemeClr val="accent1"/>
              </a:buClr>
              <a:buSzPct val="25000"/>
              <a:buFont typeface="Noto Symbol"/>
              <a:buNone/>
            </a:pPr>
            <a:r>
              <a:rPr lang="en-US" sz="1800" b="1" i="0" u="none" strike="noStrike" cap="none" baseline="0">
                <a:solidFill>
                  <a:srgbClr val="3F3F3F"/>
                </a:solidFill>
                <a:latin typeface="Trebuchet MS"/>
                <a:ea typeface="Trebuchet MS"/>
                <a:cs typeface="Trebuchet MS"/>
                <a:sym typeface="Trebuchet MS"/>
              </a:rPr>
              <a:t>　プにかなりのファンがいること。</a:t>
            </a:r>
          </a:p>
          <a:p>
            <a:pPr marL="0" marR="0" lvl="0" indent="0" algn="l" rtl="0">
              <a:spcBef>
                <a:spcPts val="1000"/>
              </a:spcBef>
              <a:spcAft>
                <a:spcPts val="0"/>
              </a:spcAft>
              <a:buClr>
                <a:schemeClr val="accent1"/>
              </a:buClr>
              <a:buSzPct val="25000"/>
              <a:buFont typeface="Noto Symbol"/>
              <a:buNone/>
            </a:pPr>
            <a:r>
              <a:rPr lang="en-US" b="1"/>
              <a:t>・</a:t>
            </a:r>
            <a:r>
              <a:rPr lang="en-US" sz="1800" b="1" i="0" u="none" strike="noStrike" cap="none" baseline="0">
                <a:solidFill>
                  <a:srgbClr val="3F3F3F"/>
                </a:solidFill>
                <a:latin typeface="Trebuchet MS"/>
                <a:ea typeface="Trebuchet MS"/>
                <a:cs typeface="Trebuchet MS"/>
                <a:sym typeface="Trebuchet MS"/>
              </a:rPr>
              <a:t>有名になる前から応援できること。</a:t>
            </a:r>
          </a:p>
          <a:p>
            <a:pPr marL="0" marR="0" lvl="0" indent="0" algn="l" rtl="0">
              <a:spcBef>
                <a:spcPts val="1000"/>
              </a:spcBef>
              <a:spcAft>
                <a:spcPts val="0"/>
              </a:spcAft>
              <a:buClr>
                <a:schemeClr val="accent1"/>
              </a:buClr>
              <a:buFont typeface="Noto Symbol"/>
              <a:buNone/>
            </a:pPr>
            <a:endParaRPr sz="1800" b="0" i="0" u="none" strike="noStrike" cap="none" baseline="0">
              <a:solidFill>
                <a:srgbClr val="3F3F3F"/>
              </a:solidFill>
              <a:latin typeface="Trebuchet MS"/>
              <a:ea typeface="Trebuchet MS"/>
              <a:cs typeface="Trebuchet MS"/>
              <a:sym typeface="Trebuchet MS"/>
            </a:endParaRPr>
          </a:p>
          <a:p>
            <a:pPr marL="0" marR="0" lvl="0" indent="0" algn="l" rtl="0">
              <a:spcBef>
                <a:spcPts val="1000"/>
              </a:spcBef>
              <a:spcAft>
                <a:spcPts val="0"/>
              </a:spcAft>
              <a:buClr>
                <a:schemeClr val="accent1"/>
              </a:buClr>
              <a:buFont typeface="Noto Symbol"/>
              <a:buNone/>
            </a:pPr>
            <a:endParaRPr sz="1800" b="0" i="0" u="none" strike="noStrike" cap="none" baseline="0">
              <a:solidFill>
                <a:srgbClr val="3F3F3F"/>
              </a:solidFill>
              <a:latin typeface="Trebuchet MS"/>
              <a:ea typeface="Trebuchet MS"/>
              <a:cs typeface="Trebuchet MS"/>
              <a:sym typeface="Trebuchet MS"/>
            </a:endParaRPr>
          </a:p>
          <a:p>
            <a:pPr marL="0" marR="0" lvl="0" indent="0" algn="l" rtl="0">
              <a:spcBef>
                <a:spcPts val="1000"/>
              </a:spcBef>
              <a:spcAft>
                <a:spcPts val="0"/>
              </a:spcAft>
              <a:buClr>
                <a:schemeClr val="accent1"/>
              </a:buClr>
              <a:buFont typeface="Noto Symbol"/>
              <a:buNone/>
            </a:pPr>
            <a:endParaRPr sz="1800" b="0" i="0" u="none" strike="noStrike" cap="none" baseline="0">
              <a:solidFill>
                <a:srgbClr val="3F3F3F"/>
              </a:solidFill>
              <a:latin typeface="Trebuchet MS"/>
              <a:ea typeface="Trebuchet MS"/>
              <a:cs typeface="Trebuchet MS"/>
              <a:sym typeface="Trebuchet MS"/>
            </a:endParaRPr>
          </a:p>
          <a:p>
            <a:pPr marL="0" marR="0" lvl="0" indent="0" algn="l" rtl="0">
              <a:spcBef>
                <a:spcPts val="1000"/>
              </a:spcBef>
              <a:spcAft>
                <a:spcPts val="0"/>
              </a:spcAft>
              <a:buClr>
                <a:schemeClr val="accent1"/>
              </a:buClr>
              <a:buFont typeface="Noto Symbol"/>
              <a:buNone/>
            </a:pPr>
            <a:endParaRPr sz="1800" b="0" i="0" u="none" strike="noStrike" cap="none" baseline="0">
              <a:solidFill>
                <a:srgbClr val="3F3F3F"/>
              </a:solidFill>
              <a:latin typeface="Trebuchet MS"/>
              <a:ea typeface="Trebuchet MS"/>
              <a:cs typeface="Trebuchet MS"/>
              <a:sym typeface="Trebuchet MS"/>
            </a:endParaRPr>
          </a:p>
          <a:p>
            <a:pPr marL="0" marR="0" lvl="0" indent="0" algn="l" rtl="0">
              <a:spcBef>
                <a:spcPts val="1000"/>
              </a:spcBef>
              <a:spcAft>
                <a:spcPts val="0"/>
              </a:spcAft>
              <a:buClr>
                <a:schemeClr val="accent1"/>
              </a:buClr>
              <a:buFont typeface="Noto Symbol"/>
              <a:buNone/>
            </a:pPr>
            <a:endParaRPr sz="1800" b="0" i="0" u="none" strike="noStrike" cap="none" baseline="0">
              <a:solidFill>
                <a:srgbClr val="3F3F3F"/>
              </a:solidFill>
              <a:latin typeface="Trebuchet MS"/>
              <a:ea typeface="Trebuchet MS"/>
              <a:cs typeface="Trebuchet MS"/>
              <a:sym typeface="Trebuchet MS"/>
            </a:endParaRPr>
          </a:p>
          <a:p>
            <a:pPr marL="0" marR="0" lvl="0" indent="0" algn="l" rtl="0">
              <a:spcBef>
                <a:spcPts val="1000"/>
              </a:spcBef>
              <a:spcAft>
                <a:spcPts val="0"/>
              </a:spcAft>
              <a:buClr>
                <a:schemeClr val="accent1"/>
              </a:buClr>
              <a:buFont typeface="Noto Symbol"/>
              <a:buNone/>
            </a:pPr>
            <a:endParaRPr sz="1800" b="0" i="0" u="none" strike="noStrike" cap="none" baseline="0">
              <a:solidFill>
                <a:srgbClr val="3F3F3F"/>
              </a:solidFill>
              <a:latin typeface="Trebuchet MS"/>
              <a:ea typeface="Trebuchet MS"/>
              <a:cs typeface="Trebuchet MS"/>
              <a:sym typeface="Trebuchet MS"/>
            </a:endParaRPr>
          </a:p>
          <a:p>
            <a:pPr marL="0" marR="0" lvl="0" indent="0" algn="l" rtl="0">
              <a:spcBef>
                <a:spcPts val="1000"/>
              </a:spcBef>
              <a:spcAft>
                <a:spcPts val="0"/>
              </a:spcAft>
              <a:buClr>
                <a:schemeClr val="accent1"/>
              </a:buClr>
              <a:buFont typeface="Noto Symbol"/>
              <a:buNone/>
            </a:pPr>
            <a:endParaRPr sz="1800" b="0" i="0" u="none" strike="noStrike" cap="none" baseline="0">
              <a:solidFill>
                <a:srgbClr val="3F3F3F"/>
              </a:solidFill>
              <a:latin typeface="Trebuchet MS"/>
              <a:ea typeface="Trebuchet MS"/>
              <a:cs typeface="Trebuchet MS"/>
              <a:sym typeface="Trebuchet MS"/>
            </a:endParaRPr>
          </a:p>
          <a:p>
            <a:pPr marL="0" marR="0" lvl="0" indent="0" algn="l" rtl="0">
              <a:spcBef>
                <a:spcPts val="1000"/>
              </a:spcBef>
              <a:spcAft>
                <a:spcPts val="0"/>
              </a:spcAft>
              <a:buClr>
                <a:schemeClr val="accent1"/>
              </a:buClr>
              <a:buFont typeface="Noto Symbol"/>
              <a:buNone/>
            </a:pPr>
            <a:endParaRPr sz="1800" b="0" i="0" u="none" strike="noStrike" cap="none" baseline="0">
              <a:solidFill>
                <a:srgbClr val="3F3F3F"/>
              </a:solidFill>
              <a:latin typeface="Trebuchet MS"/>
              <a:ea typeface="Trebuchet MS"/>
              <a:cs typeface="Trebuchet MS"/>
              <a:sym typeface="Trebuchet MS"/>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txBox="1">
            <a:spLocks noGrp="1"/>
          </p:cNvSpPr>
          <p:nvPr>
            <p:ph type="title"/>
          </p:nvPr>
        </p:nvSpPr>
        <p:spPr>
          <a:xfrm>
            <a:off x="677333" y="609600"/>
            <a:ext cx="8596668" cy="1320800"/>
          </a:xfrm>
          <a:prstGeom prst="rect">
            <a:avLst/>
          </a:prstGeom>
          <a:noFill/>
          <a:ln>
            <a:noFill/>
          </a:ln>
        </p:spPr>
        <p:txBody>
          <a:bodyPr lIns="91425" tIns="45700" rIns="91425" bIns="45700" anchor="t" anchorCtr="0">
            <a:noAutofit/>
          </a:bodyPr>
          <a:lstStyle/>
          <a:p>
            <a:pPr marL="0" marR="0" lvl="0" indent="0" algn="l" rtl="0">
              <a:spcBef>
                <a:spcPts val="0"/>
              </a:spcBef>
              <a:buClr>
                <a:schemeClr val="accent1"/>
              </a:buClr>
              <a:buSzPct val="25000"/>
              <a:buFont typeface="Trebuchet MS"/>
              <a:buNone/>
            </a:pPr>
            <a:r>
              <a:rPr lang="en-US"/>
              <a:t>２．</a:t>
            </a:r>
            <a:r>
              <a:rPr lang="en-US" sz="3600" b="0" i="0" u="none" strike="noStrike" cap="none" baseline="0">
                <a:solidFill>
                  <a:schemeClr val="accent1"/>
                </a:solidFill>
                <a:latin typeface="Trebuchet MS"/>
                <a:ea typeface="Trebuchet MS"/>
                <a:cs typeface="Trebuchet MS"/>
                <a:sym typeface="Trebuchet MS"/>
              </a:rPr>
              <a:t>ファンクラブに入る理由</a:t>
            </a:r>
          </a:p>
        </p:txBody>
      </p:sp>
      <p:sp>
        <p:nvSpPr>
          <p:cNvPr id="167" name="Shape 167"/>
          <p:cNvSpPr txBox="1">
            <a:spLocks noGrp="1"/>
          </p:cNvSpPr>
          <p:nvPr>
            <p:ph type="body" idx="1"/>
          </p:nvPr>
        </p:nvSpPr>
        <p:spPr>
          <a:xfrm>
            <a:off x="677333" y="2160589"/>
            <a:ext cx="8596668" cy="3880773"/>
          </a:xfrm>
          <a:prstGeom prst="rect">
            <a:avLst/>
          </a:prstGeom>
          <a:noFill/>
          <a:ln>
            <a:noFill/>
          </a:ln>
        </p:spPr>
        <p:txBody>
          <a:bodyPr lIns="91425" tIns="45700" rIns="91425" bIns="45700" anchor="t" anchorCtr="0">
            <a:noAutofit/>
          </a:bodyPr>
          <a:lstStyle/>
          <a:p>
            <a:pPr marL="342900" marR="0" lvl="0" indent="-251459" algn="l" rtl="0">
              <a:spcBef>
                <a:spcPts val="0"/>
              </a:spcBef>
              <a:spcAft>
                <a:spcPts val="0"/>
              </a:spcAft>
              <a:buClr>
                <a:schemeClr val="accent1"/>
              </a:buClr>
              <a:buSzPct val="79999"/>
              <a:buFont typeface="Noto Symbol"/>
            </a:pPr>
            <a:r>
              <a:rPr lang="en-US" sz="1800" b="1" i="0" u="none" strike="noStrike" cap="none" baseline="0">
                <a:solidFill>
                  <a:srgbClr val="3F3F3F"/>
                </a:solidFill>
                <a:latin typeface="Trebuchet MS"/>
                <a:ea typeface="Trebuchet MS"/>
                <a:cs typeface="Trebuchet MS"/>
                <a:sym typeface="Trebuchet MS"/>
              </a:rPr>
              <a:t>コンサートに申し込める</a:t>
            </a:r>
          </a:p>
          <a:p>
            <a:pPr marL="342900" marR="0" lvl="0" indent="-251459" algn="l" rtl="0">
              <a:spcBef>
                <a:spcPts val="0"/>
              </a:spcBef>
              <a:spcAft>
                <a:spcPts val="0"/>
              </a:spcAft>
              <a:buClr>
                <a:schemeClr val="accent1"/>
              </a:buClr>
              <a:buSzPct val="79999"/>
              <a:buFont typeface="Noto Symbol"/>
            </a:pPr>
            <a:r>
              <a:rPr lang="en-US" b="1"/>
              <a:t>会員証の発行</a:t>
            </a:r>
          </a:p>
          <a:p>
            <a:pPr marL="342900" marR="0" lvl="0" indent="-251459" algn="l" rtl="0">
              <a:spcBef>
                <a:spcPts val="1000"/>
              </a:spcBef>
              <a:spcAft>
                <a:spcPts val="0"/>
              </a:spcAft>
              <a:buClr>
                <a:schemeClr val="accent1"/>
              </a:buClr>
              <a:buSzPct val="79999"/>
              <a:buFont typeface="Noto Symbol"/>
            </a:pPr>
            <a:r>
              <a:rPr lang="en-US" sz="1800" b="1" i="0" u="none" strike="noStrike" cap="none" baseline="0">
                <a:solidFill>
                  <a:srgbClr val="3F3F3F"/>
                </a:solidFill>
                <a:latin typeface="Trebuchet MS"/>
                <a:ea typeface="Trebuchet MS"/>
                <a:cs typeface="Trebuchet MS"/>
                <a:sym typeface="Trebuchet MS"/>
              </a:rPr>
              <a:t>番組観覧</a:t>
            </a:r>
          </a:p>
          <a:p>
            <a:pPr marL="342900" marR="0" lvl="0" indent="-251459" algn="l" rtl="0">
              <a:spcBef>
                <a:spcPts val="1000"/>
              </a:spcBef>
              <a:spcAft>
                <a:spcPts val="0"/>
              </a:spcAft>
              <a:buClr>
                <a:schemeClr val="accent1"/>
              </a:buClr>
              <a:buSzPct val="79999"/>
              <a:buFont typeface="Noto Symbol"/>
            </a:pPr>
            <a:r>
              <a:rPr lang="en-US" sz="1800" b="1" i="0" u="none" strike="noStrike" cap="none" baseline="0">
                <a:solidFill>
                  <a:srgbClr val="3F3F3F"/>
                </a:solidFill>
                <a:latin typeface="Trebuchet MS"/>
                <a:ea typeface="Trebuchet MS"/>
                <a:cs typeface="Trebuchet MS"/>
                <a:sym typeface="Trebuchet MS"/>
              </a:rPr>
              <a:t>ファンクラブ加入者限定の会報</a:t>
            </a:r>
          </a:p>
          <a:p>
            <a:pPr marL="342900" marR="0" lvl="0" indent="-251459" algn="l" rtl="0">
              <a:spcBef>
                <a:spcPts val="1000"/>
              </a:spcBef>
              <a:spcAft>
                <a:spcPts val="0"/>
              </a:spcAft>
              <a:buClr>
                <a:schemeClr val="accent1"/>
              </a:buClr>
              <a:buSzPct val="79999"/>
              <a:buFont typeface="Noto Symbol"/>
            </a:pPr>
            <a:r>
              <a:rPr lang="en-US" sz="1800" b="1" i="0" u="none" strike="noStrike" cap="none" baseline="0">
                <a:solidFill>
                  <a:srgbClr val="3F3F3F"/>
                </a:solidFill>
                <a:latin typeface="Trebuchet MS"/>
                <a:ea typeface="Trebuchet MS"/>
                <a:cs typeface="Trebuchet MS"/>
                <a:sym typeface="Trebuchet MS"/>
              </a:rPr>
              <a:t>最新情報</a:t>
            </a:r>
          </a:p>
          <a:p>
            <a:pPr marL="342900" marR="0" lvl="0" indent="-251459" algn="l" rtl="0">
              <a:spcBef>
                <a:spcPts val="1000"/>
              </a:spcBef>
              <a:spcAft>
                <a:spcPts val="0"/>
              </a:spcAft>
              <a:buClr>
                <a:schemeClr val="accent1"/>
              </a:buClr>
              <a:buSzPct val="79999"/>
              <a:buFont typeface="Noto Symbol"/>
            </a:pPr>
            <a:r>
              <a:rPr lang="en-US" sz="1800" b="1" i="0" u="none" strike="noStrike" cap="none" baseline="0">
                <a:solidFill>
                  <a:srgbClr val="3F3F3F"/>
                </a:solidFill>
                <a:latin typeface="Trebuchet MS"/>
                <a:ea typeface="Trebuchet MS"/>
                <a:cs typeface="Trebuchet MS"/>
                <a:sym typeface="Trebuchet MS"/>
              </a:rPr>
              <a:t>“私が彼または彼らを支えている”という自己満足感</a:t>
            </a:r>
          </a:p>
          <a:p>
            <a:pPr marL="342900" marR="0" lvl="0" indent="-251459" algn="l" rtl="0">
              <a:spcBef>
                <a:spcPts val="1000"/>
              </a:spcBef>
              <a:spcAft>
                <a:spcPts val="0"/>
              </a:spcAft>
              <a:buClr>
                <a:schemeClr val="accent1"/>
              </a:buClr>
              <a:buFont typeface="Noto Symbol"/>
              <a:buNone/>
            </a:pPr>
            <a:endParaRPr sz="1800" b="0" i="0" u="none" strike="noStrike" cap="none" baseline="0">
              <a:solidFill>
                <a:srgbClr val="3F3F3F"/>
              </a:solidFill>
              <a:latin typeface="Trebuchet MS"/>
              <a:ea typeface="Trebuchet MS"/>
              <a:cs typeface="Trebuchet MS"/>
              <a:sym typeface="Trebuchet MS"/>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p:nvPr>
        </p:nvSpPr>
        <p:spPr>
          <a:xfrm>
            <a:off x="677333" y="609600"/>
            <a:ext cx="8596668" cy="1320800"/>
          </a:xfrm>
          <a:prstGeom prst="rect">
            <a:avLst/>
          </a:prstGeom>
          <a:noFill/>
          <a:ln>
            <a:noFill/>
          </a:ln>
        </p:spPr>
        <p:txBody>
          <a:bodyPr lIns="91425" tIns="45700" rIns="91425" bIns="45700" anchor="t" anchorCtr="0">
            <a:noAutofit/>
          </a:bodyPr>
          <a:lstStyle/>
          <a:p>
            <a:pPr marL="0" marR="0" lvl="0" indent="0" algn="l" rtl="0">
              <a:spcBef>
                <a:spcPts val="0"/>
              </a:spcBef>
              <a:buClr>
                <a:schemeClr val="accent1"/>
              </a:buClr>
              <a:buSzPct val="25000"/>
              <a:buFont typeface="Trebuchet MS"/>
              <a:buNone/>
            </a:pPr>
            <a:r>
              <a:rPr lang="en-US"/>
              <a:t>３</a:t>
            </a:r>
            <a:r>
              <a:rPr lang="en-US" sz="3600" b="0" i="0" u="none" strike="noStrike" cap="none" baseline="0">
                <a:solidFill>
                  <a:schemeClr val="accent1"/>
                </a:solidFill>
                <a:latin typeface="Trebuchet MS"/>
                <a:ea typeface="Trebuchet MS"/>
                <a:cs typeface="Trebuchet MS"/>
                <a:sym typeface="Trebuchet MS"/>
              </a:rPr>
              <a:t>．アイドル史</a:t>
            </a:r>
            <a:r>
              <a:rPr lang="en-US"/>
              <a:t>⑴</a:t>
            </a:r>
          </a:p>
        </p:txBody>
      </p:sp>
      <p:sp>
        <p:nvSpPr>
          <p:cNvPr id="173" name="Shape 173"/>
          <p:cNvSpPr txBox="1">
            <a:spLocks noGrp="1"/>
          </p:cNvSpPr>
          <p:nvPr>
            <p:ph type="body" idx="1"/>
          </p:nvPr>
        </p:nvSpPr>
        <p:spPr>
          <a:xfrm>
            <a:off x="677323" y="2160600"/>
            <a:ext cx="10012799" cy="38807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US" sz="2400"/>
              <a:t>★</a:t>
            </a:r>
            <a:r>
              <a:rPr lang="en-US" sz="2400" b="0" i="0" u="none" strike="noStrike" cap="none" baseline="0">
                <a:solidFill>
                  <a:srgbClr val="3F3F3F"/>
                </a:solidFill>
                <a:latin typeface="Trebuchet MS"/>
                <a:ea typeface="Trebuchet MS"/>
                <a:cs typeface="Trebuchet MS"/>
                <a:sym typeface="Trebuchet MS"/>
              </a:rPr>
              <a:t>アイドルの定義</a:t>
            </a:r>
          </a:p>
          <a:p>
            <a:pPr marL="0" marR="0" lvl="0" indent="0" algn="l" rtl="0">
              <a:spcBef>
                <a:spcPts val="1000"/>
              </a:spcBef>
              <a:spcAft>
                <a:spcPts val="0"/>
              </a:spcAft>
              <a:buClr>
                <a:schemeClr val="accent1"/>
              </a:buClr>
              <a:buSzPct val="25000"/>
              <a:buFont typeface="Noto Symbol"/>
              <a:buNone/>
            </a:pPr>
            <a:r>
              <a:rPr lang="en-US" sz="2400" b="0" i="0" u="none" strike="noStrike" cap="none" baseline="0">
                <a:solidFill>
                  <a:srgbClr val="3F3F3F"/>
                </a:solidFill>
                <a:latin typeface="Trebuchet MS"/>
                <a:ea typeface="Trebuchet MS"/>
                <a:cs typeface="Trebuchet MS"/>
                <a:sym typeface="Trebuchet MS"/>
              </a:rPr>
              <a:t>『70 年代以降に生まれた、若者をターゲットにした歌謡ポップス歌手の総称』</a:t>
            </a:r>
          </a:p>
          <a:p>
            <a:pPr marL="0" marR="0" lvl="0" indent="0" algn="l" rtl="0">
              <a:spcBef>
                <a:spcPts val="1000"/>
              </a:spcBef>
              <a:spcAft>
                <a:spcPts val="0"/>
              </a:spcAft>
              <a:buClr>
                <a:schemeClr val="accent1"/>
              </a:buClr>
              <a:buSzPct val="25000"/>
              <a:buFont typeface="Noto Symbol"/>
              <a:buNone/>
            </a:pPr>
            <a:r>
              <a:rPr lang="en-US" sz="2400" b="0" i="0" u="none" strike="noStrike" cap="none" baseline="0">
                <a:solidFill>
                  <a:srgbClr val="3F3F3F"/>
                </a:solidFill>
                <a:latin typeface="Trebuchet MS"/>
                <a:ea typeface="Trebuchet MS"/>
                <a:cs typeface="Trebuchet MS"/>
                <a:sym typeface="Trebuchet MS"/>
              </a:rPr>
              <a:t>『歌の実力よりも「性」や「若さ」をアピールして人気の出た存在』</a:t>
            </a:r>
          </a:p>
          <a:p>
            <a:pPr marL="0" marR="0" lvl="0" indent="0" algn="l" rtl="0">
              <a:spcBef>
                <a:spcPts val="1000"/>
              </a:spcBef>
              <a:spcAft>
                <a:spcPts val="0"/>
              </a:spcAft>
              <a:buClr>
                <a:schemeClr val="accent1"/>
              </a:buClr>
              <a:buSzPct val="25000"/>
              <a:buFont typeface="Noto Symbol"/>
              <a:buNone/>
            </a:pPr>
            <a:r>
              <a:rPr lang="en-US" sz="2400" b="0" i="0" u="none" strike="noStrike" cap="none" baseline="0">
                <a:solidFill>
                  <a:srgbClr val="3F3F3F"/>
                </a:solidFill>
                <a:latin typeface="Trebuchet MS"/>
                <a:ea typeface="Trebuchet MS"/>
                <a:cs typeface="Trebuchet MS"/>
                <a:sym typeface="Trebuchet MS"/>
              </a:rPr>
              <a:t>　稲増（1989）</a:t>
            </a:r>
          </a:p>
          <a:p>
            <a:pPr marL="342900" marR="0" lvl="0" indent="-251459" algn="l" rtl="0">
              <a:spcBef>
                <a:spcPts val="1000"/>
              </a:spcBef>
              <a:spcAft>
                <a:spcPts val="0"/>
              </a:spcAft>
              <a:buClr>
                <a:schemeClr val="accent1"/>
              </a:buClr>
              <a:buFont typeface="Noto Symbol"/>
              <a:buNone/>
            </a:pPr>
            <a:endParaRPr sz="1800" b="0" i="0" u="none" strike="noStrike" cap="none" baseline="0">
              <a:solidFill>
                <a:srgbClr val="3F3F3F"/>
              </a:solidFill>
              <a:latin typeface="Trebuchet MS"/>
              <a:ea typeface="Trebuchet MS"/>
              <a:cs typeface="Trebuchet MS"/>
              <a:sym typeface="Trebuchet MS"/>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Shape 178"/>
          <p:cNvSpPr txBox="1">
            <a:spLocks noGrp="1"/>
          </p:cNvSpPr>
          <p:nvPr>
            <p:ph type="title"/>
          </p:nvPr>
        </p:nvSpPr>
        <p:spPr>
          <a:xfrm>
            <a:off x="677333" y="715825"/>
            <a:ext cx="8596800" cy="1320899"/>
          </a:xfrm>
          <a:prstGeom prst="rect">
            <a:avLst/>
          </a:prstGeom>
          <a:noFill/>
          <a:ln>
            <a:noFill/>
          </a:ln>
        </p:spPr>
        <p:txBody>
          <a:bodyPr lIns="91425" tIns="45700" rIns="91425" bIns="45700" anchor="t" anchorCtr="0">
            <a:noAutofit/>
          </a:bodyPr>
          <a:lstStyle/>
          <a:p>
            <a:pPr marL="0" marR="0" lvl="0" indent="0" algn="l" rtl="0">
              <a:spcBef>
                <a:spcPts val="0"/>
              </a:spcBef>
              <a:buClr>
                <a:schemeClr val="accent1"/>
              </a:buClr>
              <a:buSzPct val="25000"/>
              <a:buFont typeface="Trebuchet MS"/>
              <a:buNone/>
            </a:pPr>
            <a:r>
              <a:rPr lang="en-US"/>
              <a:t>　３</a:t>
            </a:r>
            <a:r>
              <a:rPr lang="en-US" sz="3600" b="0" i="0" u="none" strike="noStrike" cap="none" baseline="0">
                <a:solidFill>
                  <a:schemeClr val="accent1"/>
                </a:solidFill>
                <a:latin typeface="Trebuchet MS"/>
                <a:ea typeface="Trebuchet MS"/>
                <a:cs typeface="Trebuchet MS"/>
                <a:sym typeface="Trebuchet MS"/>
              </a:rPr>
              <a:t>．アイドル</a:t>
            </a:r>
            <a:r>
              <a:rPr lang="en-US"/>
              <a:t>史⑵</a:t>
            </a:r>
          </a:p>
        </p:txBody>
      </p:sp>
      <p:sp>
        <p:nvSpPr>
          <p:cNvPr id="179" name="Shape 179"/>
          <p:cNvSpPr txBox="1">
            <a:spLocks noGrp="1"/>
          </p:cNvSpPr>
          <p:nvPr>
            <p:ph type="body" idx="1"/>
          </p:nvPr>
        </p:nvSpPr>
        <p:spPr>
          <a:xfrm>
            <a:off x="879525" y="2118475"/>
            <a:ext cx="8954999" cy="3880799"/>
          </a:xfrm>
          <a:prstGeom prst="rect">
            <a:avLst/>
          </a:prstGeom>
          <a:noFill/>
          <a:ln>
            <a:noFill/>
          </a:ln>
        </p:spPr>
        <p:txBody>
          <a:bodyPr lIns="91425" tIns="45700" rIns="91425" bIns="45700" anchor="t" anchorCtr="0">
            <a:noAutofit/>
          </a:bodyPr>
          <a:lstStyle/>
          <a:p>
            <a:pPr marL="342900" marR="0" lvl="0" indent="-251459" algn="l" rtl="0">
              <a:spcBef>
                <a:spcPts val="0"/>
              </a:spcBef>
              <a:spcAft>
                <a:spcPts val="0"/>
              </a:spcAft>
              <a:buClr>
                <a:schemeClr val="accent1"/>
              </a:buClr>
              <a:buSzPct val="100000"/>
              <a:buFont typeface="Noto Symbol"/>
            </a:pPr>
            <a:r>
              <a:rPr lang="en-US" sz="2400" b="0" i="0" u="none" strike="noStrike" cap="none" baseline="0">
                <a:solidFill>
                  <a:srgbClr val="3F3F3F"/>
                </a:solidFill>
                <a:latin typeface="Trebuchet MS"/>
                <a:ea typeface="Trebuchet MS"/>
                <a:cs typeface="Trebuchet MS"/>
                <a:sym typeface="Trebuchet MS"/>
              </a:rPr>
              <a:t>ジャニーズの始まり</a:t>
            </a:r>
          </a:p>
          <a:p>
            <a:pPr marL="0" marR="0" lvl="0" indent="0" algn="l" rtl="0">
              <a:spcBef>
                <a:spcPts val="0"/>
              </a:spcBef>
              <a:spcAft>
                <a:spcPts val="0"/>
              </a:spcAft>
              <a:buNone/>
            </a:pPr>
            <a:r>
              <a:rPr lang="en-US" sz="2400"/>
              <a:t>　　	</a:t>
            </a:r>
            <a:r>
              <a:rPr lang="en-US" sz="2400" b="0" i="0" u="none" strike="noStrike" cap="none" baseline="0">
                <a:solidFill>
                  <a:srgbClr val="3F3F3F"/>
                </a:solidFill>
                <a:latin typeface="Trebuchet MS"/>
                <a:ea typeface="Trebuchet MS"/>
                <a:cs typeface="Trebuchet MS"/>
                <a:sym typeface="Trebuchet MS"/>
              </a:rPr>
              <a:t>1960年初頭</a:t>
            </a:r>
          </a:p>
          <a:p>
            <a:pPr marL="457200" marR="0" lvl="0" indent="0" algn="l" rtl="0">
              <a:spcBef>
                <a:spcPts val="1000"/>
              </a:spcBef>
              <a:spcAft>
                <a:spcPts val="0"/>
              </a:spcAft>
              <a:buNone/>
            </a:pPr>
            <a:r>
              <a:rPr lang="en-US" sz="2400"/>
              <a:t>　　</a:t>
            </a:r>
            <a:r>
              <a:rPr lang="en-US" sz="2400" b="0" i="0" u="none" strike="noStrike" cap="none" baseline="0">
                <a:solidFill>
                  <a:srgbClr val="3F3F3F"/>
                </a:solidFill>
                <a:latin typeface="Trebuchet MS"/>
                <a:ea typeface="Trebuchet MS"/>
                <a:cs typeface="Trebuchet MS"/>
                <a:sym typeface="Trebuchet MS"/>
              </a:rPr>
              <a:t>ジャニー喜多川によって少年野球チームであった「ジャニーズ」がアイドルグループ</a:t>
            </a:r>
            <a:r>
              <a:rPr lang="en-US" sz="2400"/>
              <a:t>　　　として結成される</a:t>
            </a:r>
          </a:p>
          <a:p>
            <a:pPr marL="342900" marR="0" lvl="0" indent="-251459" algn="l" rtl="0">
              <a:spcBef>
                <a:spcPts val="1000"/>
              </a:spcBef>
              <a:spcAft>
                <a:spcPts val="0"/>
              </a:spcAft>
              <a:buClr>
                <a:schemeClr val="accent1"/>
              </a:buClr>
              <a:buSzPct val="59999"/>
              <a:buFont typeface="Noto Symbol"/>
              <a:buNone/>
            </a:pPr>
            <a:r>
              <a:rPr lang="en-US" sz="2400"/>
              <a:t>　</a:t>
            </a:r>
          </a:p>
          <a:p>
            <a:pPr marL="342900" marR="0" lvl="0" indent="-251459" algn="l" rtl="0">
              <a:spcBef>
                <a:spcPts val="1000"/>
              </a:spcBef>
              <a:spcAft>
                <a:spcPts val="0"/>
              </a:spcAft>
              <a:buClr>
                <a:schemeClr val="accent1"/>
              </a:buClr>
              <a:buSzPct val="100000"/>
              <a:buFont typeface="Noto Symbol"/>
            </a:pPr>
            <a:r>
              <a:rPr lang="en-US" sz="2400" b="0" i="0" u="none" strike="noStrike" cap="none" baseline="0">
                <a:solidFill>
                  <a:srgbClr val="3F3F3F"/>
                </a:solidFill>
                <a:latin typeface="Trebuchet MS"/>
                <a:ea typeface="Trebuchet MS"/>
                <a:cs typeface="Trebuchet MS"/>
                <a:sym typeface="Trebuchet MS"/>
              </a:rPr>
              <a:t>長い間「ファン」という存在に支えられてきた</a:t>
            </a:r>
          </a:p>
          <a:p>
            <a:pPr marL="342900" marR="0" lvl="0" indent="-251459" algn="l" rtl="0">
              <a:spcBef>
                <a:spcPts val="1000"/>
              </a:spcBef>
              <a:spcAft>
                <a:spcPts val="0"/>
              </a:spcAft>
              <a:buClr>
                <a:schemeClr val="accent1"/>
              </a:buClr>
              <a:buFont typeface="Noto Symbol"/>
              <a:buNone/>
            </a:pPr>
            <a:endParaRPr sz="2400" b="0" i="0" u="none" strike="noStrike" cap="none" baseline="0">
              <a:solidFill>
                <a:srgbClr val="3F3F3F"/>
              </a:solidFill>
              <a:latin typeface="Trebuchet MS"/>
              <a:ea typeface="Trebuchet MS"/>
              <a:cs typeface="Trebuchet MS"/>
              <a:sym typeface="Trebuchet MS"/>
            </a:endParaRPr>
          </a:p>
          <a:p>
            <a:pPr marL="342900" marR="0" lvl="0" indent="-251459" algn="l" rtl="0">
              <a:spcBef>
                <a:spcPts val="1000"/>
              </a:spcBef>
              <a:spcAft>
                <a:spcPts val="0"/>
              </a:spcAft>
              <a:buClr>
                <a:schemeClr val="accent1"/>
              </a:buClr>
              <a:buSzPct val="100000"/>
              <a:buFont typeface="Noto Symbol"/>
            </a:pPr>
            <a:r>
              <a:rPr lang="en-US" sz="2400" b="0" i="0" u="none" strike="noStrike" cap="none" baseline="0">
                <a:solidFill>
                  <a:srgbClr val="3F3F3F"/>
                </a:solidFill>
                <a:latin typeface="Trebuchet MS"/>
                <a:ea typeface="Trebuchet MS"/>
                <a:cs typeface="Trebuchet MS"/>
                <a:sym typeface="Trebuchet MS"/>
              </a:rPr>
              <a:t>雲の上の存在→</a:t>
            </a:r>
            <a:r>
              <a:rPr lang="en-US" sz="2400"/>
              <a:t>身近な</a:t>
            </a:r>
            <a:r>
              <a:rPr lang="en-US" sz="2400" b="0" i="0" u="none" strike="noStrike" cap="none" baseline="0">
                <a:solidFill>
                  <a:srgbClr val="3F3F3F"/>
                </a:solidFill>
                <a:latin typeface="Trebuchet MS"/>
                <a:ea typeface="Trebuchet MS"/>
                <a:cs typeface="Trebuchet MS"/>
                <a:sym typeface="Trebuchet MS"/>
              </a:rPr>
              <a:t>存在</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677333" y="609600"/>
            <a:ext cx="8596668" cy="1320800"/>
          </a:xfrm>
          <a:prstGeom prst="rect">
            <a:avLst/>
          </a:prstGeom>
          <a:noFill/>
          <a:ln>
            <a:noFill/>
          </a:ln>
        </p:spPr>
        <p:txBody>
          <a:bodyPr lIns="91425" tIns="45700" rIns="91425" bIns="45700" anchor="t" anchorCtr="0">
            <a:noAutofit/>
          </a:bodyPr>
          <a:lstStyle/>
          <a:p>
            <a:pPr marL="0" marR="0" lvl="0" indent="0" algn="l" rtl="0">
              <a:spcBef>
                <a:spcPts val="0"/>
              </a:spcBef>
              <a:buClr>
                <a:schemeClr val="accent1"/>
              </a:buClr>
              <a:buSzPct val="25000"/>
              <a:buFont typeface="Trebuchet MS"/>
              <a:buNone/>
            </a:pPr>
            <a:r>
              <a:rPr lang="en-US"/>
              <a:t>３</a:t>
            </a:r>
            <a:r>
              <a:rPr lang="en-US" sz="3600" b="0" i="0" u="none" strike="noStrike" cap="none" baseline="0">
                <a:solidFill>
                  <a:schemeClr val="accent1"/>
                </a:solidFill>
                <a:latin typeface="Trebuchet MS"/>
                <a:ea typeface="Trebuchet MS"/>
                <a:cs typeface="Trebuchet MS"/>
                <a:sym typeface="Trebuchet MS"/>
              </a:rPr>
              <a:t>．アイドル史</a:t>
            </a:r>
            <a:r>
              <a:rPr lang="en-US"/>
              <a:t>⑶</a:t>
            </a:r>
          </a:p>
        </p:txBody>
      </p:sp>
      <p:sp>
        <p:nvSpPr>
          <p:cNvPr id="185" name="Shape 185"/>
          <p:cNvSpPr txBox="1">
            <a:spLocks noGrp="1"/>
          </p:cNvSpPr>
          <p:nvPr>
            <p:ph type="body" idx="1"/>
          </p:nvPr>
        </p:nvSpPr>
        <p:spPr>
          <a:xfrm>
            <a:off x="677333" y="2160589"/>
            <a:ext cx="8596668" cy="3880773"/>
          </a:xfrm>
          <a:prstGeom prst="rect">
            <a:avLst/>
          </a:prstGeom>
          <a:noFill/>
          <a:ln>
            <a:noFill/>
          </a:ln>
        </p:spPr>
        <p:txBody>
          <a:bodyPr lIns="91425" tIns="45700" rIns="91425" bIns="45700" anchor="t" anchorCtr="0">
            <a:noAutofit/>
          </a:bodyPr>
          <a:lstStyle/>
          <a:p>
            <a:pPr marL="342900" marR="0" lvl="0" indent="-251459" algn="l" rtl="0">
              <a:spcBef>
                <a:spcPts val="0"/>
              </a:spcBef>
              <a:spcAft>
                <a:spcPts val="0"/>
              </a:spcAft>
              <a:buClr>
                <a:schemeClr val="accent1"/>
              </a:buClr>
              <a:buSzPct val="79999"/>
              <a:buFont typeface="Noto Symbol"/>
            </a:pPr>
            <a:r>
              <a:rPr lang="en-US" sz="1800" b="1" i="0" u="none" strike="noStrike" cap="none" baseline="0">
                <a:solidFill>
                  <a:srgbClr val="3F3F3F"/>
                </a:solidFill>
                <a:latin typeface="Trebuchet MS"/>
                <a:ea typeface="Trebuchet MS"/>
                <a:cs typeface="Trebuchet MS"/>
                <a:sym typeface="Trebuchet MS"/>
              </a:rPr>
              <a:t>1960年代半ば～1990年</a:t>
            </a:r>
          </a:p>
          <a:p>
            <a:pPr marL="342900" marR="0" lvl="0" indent="-251459" algn="l" rtl="0">
              <a:spcBef>
                <a:spcPts val="1000"/>
              </a:spcBef>
              <a:spcAft>
                <a:spcPts val="0"/>
              </a:spcAft>
              <a:buClr>
                <a:schemeClr val="accent1"/>
              </a:buClr>
              <a:buSzPct val="79999"/>
              <a:buFont typeface="Noto Symbol"/>
            </a:pPr>
            <a:r>
              <a:rPr lang="en-US" sz="1800" b="1" i="0" u="none" strike="noStrike" cap="none" baseline="0">
                <a:solidFill>
                  <a:srgbClr val="3F3F3F"/>
                </a:solidFill>
                <a:latin typeface="Trebuchet MS"/>
                <a:ea typeface="Trebuchet MS"/>
                <a:cs typeface="Trebuchet MS"/>
                <a:sym typeface="Trebuchet MS"/>
              </a:rPr>
              <a:t>1980年　たのきんトリオ</a:t>
            </a:r>
          </a:p>
          <a:p>
            <a:pPr marL="342900" marR="0" lvl="0" indent="-251459" algn="l" rtl="0">
              <a:spcBef>
                <a:spcPts val="1000"/>
              </a:spcBef>
              <a:spcAft>
                <a:spcPts val="0"/>
              </a:spcAft>
              <a:buClr>
                <a:schemeClr val="accent1"/>
              </a:buClr>
              <a:buSzPct val="79999"/>
              <a:buFont typeface="Noto Symbol"/>
            </a:pPr>
            <a:r>
              <a:rPr lang="en-US" sz="1800" b="1" i="0" u="none" strike="noStrike" cap="none" baseline="0">
                <a:solidFill>
                  <a:srgbClr val="3F3F3F"/>
                </a:solidFill>
                <a:latin typeface="Trebuchet MS"/>
                <a:ea typeface="Trebuchet MS"/>
                <a:cs typeface="Trebuchet MS"/>
                <a:sym typeface="Trebuchet MS"/>
              </a:rPr>
              <a:t>1982年　シブガキ隊</a:t>
            </a:r>
          </a:p>
          <a:p>
            <a:pPr marL="342900" marR="0" lvl="0" indent="-251459" algn="l" rtl="0">
              <a:spcBef>
                <a:spcPts val="1000"/>
              </a:spcBef>
              <a:spcAft>
                <a:spcPts val="0"/>
              </a:spcAft>
              <a:buClr>
                <a:schemeClr val="accent1"/>
              </a:buClr>
              <a:buSzPct val="79999"/>
              <a:buFont typeface="Noto Symbol"/>
            </a:pPr>
            <a:r>
              <a:rPr lang="en-US" sz="1800" b="1" i="0" u="none" strike="noStrike" cap="none" baseline="0">
                <a:solidFill>
                  <a:srgbClr val="3F3F3F"/>
                </a:solidFill>
                <a:latin typeface="Trebuchet MS"/>
                <a:ea typeface="Trebuchet MS"/>
                <a:cs typeface="Trebuchet MS"/>
                <a:sym typeface="Trebuchet MS"/>
              </a:rPr>
              <a:t>1985年　少年隊</a:t>
            </a:r>
          </a:p>
          <a:p>
            <a:pPr marL="342900" marR="0" lvl="0" indent="-251459" algn="l" rtl="0">
              <a:spcBef>
                <a:spcPts val="1000"/>
              </a:spcBef>
              <a:spcAft>
                <a:spcPts val="0"/>
              </a:spcAft>
              <a:buClr>
                <a:schemeClr val="accent1"/>
              </a:buClr>
              <a:buSzPct val="79999"/>
              <a:buFont typeface="Noto Symbol"/>
            </a:pPr>
            <a:r>
              <a:rPr lang="en-US" sz="1800" b="1" i="0" u="none" strike="noStrike" cap="none" baseline="0">
                <a:solidFill>
                  <a:srgbClr val="3F3F3F"/>
                </a:solidFill>
                <a:latin typeface="Trebuchet MS"/>
                <a:ea typeface="Trebuchet MS"/>
                <a:cs typeface="Trebuchet MS"/>
                <a:sym typeface="Trebuchet MS"/>
              </a:rPr>
              <a:t>1987年　光GENJI</a:t>
            </a:r>
          </a:p>
          <a:p>
            <a:pPr marL="342900" marR="0" lvl="0" indent="-251459" algn="l" rtl="0">
              <a:spcBef>
                <a:spcPts val="1000"/>
              </a:spcBef>
              <a:spcAft>
                <a:spcPts val="0"/>
              </a:spcAft>
              <a:buClr>
                <a:schemeClr val="accent1"/>
              </a:buClr>
              <a:buFont typeface="Noto Symbol"/>
              <a:buNone/>
            </a:pPr>
            <a:endParaRPr sz="1800" b="1" i="0" u="none" strike="noStrike" cap="none" baseline="0">
              <a:solidFill>
                <a:srgbClr val="3F3F3F"/>
              </a:solidFill>
              <a:latin typeface="Trebuchet MS"/>
              <a:ea typeface="Trebuchet MS"/>
              <a:cs typeface="Trebuchet MS"/>
              <a:sym typeface="Trebuchet MS"/>
            </a:endParaRPr>
          </a:p>
          <a:p>
            <a:pPr marL="0" marR="0" lvl="0" indent="0" algn="l" rtl="0">
              <a:spcBef>
                <a:spcPts val="1000"/>
              </a:spcBef>
              <a:spcAft>
                <a:spcPts val="0"/>
              </a:spcAft>
              <a:buClr>
                <a:schemeClr val="accent1"/>
              </a:buClr>
              <a:buSzPct val="25000"/>
              <a:buFont typeface="Noto Symbol"/>
              <a:buNone/>
            </a:pPr>
            <a:r>
              <a:rPr lang="en-US" sz="1800" b="1" i="0" u="none" strike="noStrike" cap="none" baseline="0">
                <a:solidFill>
                  <a:srgbClr val="3F3F3F"/>
                </a:solidFill>
                <a:latin typeface="Trebuchet MS"/>
                <a:ea typeface="Trebuchet MS"/>
                <a:cs typeface="Trebuchet MS"/>
                <a:sym typeface="Trebuchet MS"/>
              </a:rPr>
              <a:t>☆ジャニーズJr.が人気アイドルのバックでの顔見せを経てデビューするシステム</a:t>
            </a:r>
          </a:p>
          <a:p>
            <a:pPr marL="0" marR="0" lvl="0" indent="0" algn="l" rtl="0">
              <a:spcBef>
                <a:spcPts val="1000"/>
              </a:spcBef>
              <a:spcAft>
                <a:spcPts val="0"/>
              </a:spcAft>
              <a:buClr>
                <a:schemeClr val="accent1"/>
              </a:buClr>
              <a:buFont typeface="Noto Symbol"/>
              <a:buNone/>
            </a:pPr>
            <a:endParaRPr sz="1800" b="1" i="0" u="none" strike="noStrike" cap="none" baseline="0">
              <a:solidFill>
                <a:srgbClr val="3F3F3F"/>
              </a:solidFill>
              <a:latin typeface="Trebuchet MS"/>
              <a:ea typeface="Trebuchet MS"/>
              <a:cs typeface="Trebuchet MS"/>
              <a:sym typeface="Trebuchet MS"/>
            </a:endParaRPr>
          </a:p>
          <a:p>
            <a:pPr marL="0" marR="0" lvl="0" indent="0" algn="l" rtl="0">
              <a:spcBef>
                <a:spcPts val="1000"/>
              </a:spcBef>
              <a:spcAft>
                <a:spcPts val="0"/>
              </a:spcAft>
              <a:buClr>
                <a:schemeClr val="accent1"/>
              </a:buClr>
              <a:buSzPct val="25000"/>
              <a:buFont typeface="Noto Symbol"/>
              <a:buNone/>
            </a:pPr>
            <a:r>
              <a:rPr lang="en-US" sz="1800" b="1" i="0" u="none" strike="noStrike" cap="none" baseline="0">
                <a:solidFill>
                  <a:srgbClr val="3F3F3F"/>
                </a:solidFill>
                <a:latin typeface="Trebuchet MS"/>
                <a:ea typeface="Trebuchet MS"/>
                <a:cs typeface="Trebuchet MS"/>
                <a:sym typeface="Trebuchet MS"/>
              </a:rPr>
              <a:t>☆スターからアイドル、アイドルグループへ</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677333" y="609600"/>
            <a:ext cx="8596668" cy="1320800"/>
          </a:xfrm>
          <a:prstGeom prst="rect">
            <a:avLst/>
          </a:prstGeom>
          <a:noFill/>
          <a:ln>
            <a:noFill/>
          </a:ln>
        </p:spPr>
        <p:txBody>
          <a:bodyPr lIns="91425" tIns="45700" rIns="91425" bIns="45700" anchor="t" anchorCtr="0">
            <a:noAutofit/>
          </a:bodyPr>
          <a:lstStyle/>
          <a:p>
            <a:pPr marL="0" marR="0" lvl="0" indent="0" algn="l" rtl="0">
              <a:spcBef>
                <a:spcPts val="0"/>
              </a:spcBef>
              <a:buClr>
                <a:schemeClr val="accent1"/>
              </a:buClr>
              <a:buSzPct val="25000"/>
              <a:buFont typeface="Trebuchet MS"/>
              <a:buNone/>
            </a:pPr>
            <a:r>
              <a:rPr lang="en-US"/>
              <a:t>３</a:t>
            </a:r>
            <a:r>
              <a:rPr lang="en-US" sz="3600" b="0" i="0" u="none" strike="noStrike" cap="none" baseline="0">
                <a:solidFill>
                  <a:schemeClr val="accent1"/>
                </a:solidFill>
                <a:latin typeface="Trebuchet MS"/>
                <a:ea typeface="Trebuchet MS"/>
                <a:cs typeface="Trebuchet MS"/>
                <a:sym typeface="Trebuchet MS"/>
              </a:rPr>
              <a:t>．アイドル史</a:t>
            </a:r>
            <a:r>
              <a:rPr lang="en-US"/>
              <a:t>⑷</a:t>
            </a:r>
          </a:p>
        </p:txBody>
      </p:sp>
      <p:sp>
        <p:nvSpPr>
          <p:cNvPr id="191" name="Shape 191"/>
          <p:cNvSpPr txBox="1">
            <a:spLocks noGrp="1"/>
          </p:cNvSpPr>
          <p:nvPr>
            <p:ph type="body" idx="1"/>
          </p:nvPr>
        </p:nvSpPr>
        <p:spPr>
          <a:xfrm>
            <a:off x="677333" y="2160589"/>
            <a:ext cx="8596668" cy="3880773"/>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US" sz="1800" b="0" i="0" u="none" strike="noStrike" cap="none" baseline="0">
                <a:solidFill>
                  <a:srgbClr val="3F3F3F"/>
                </a:solidFill>
                <a:latin typeface="Trebuchet MS"/>
                <a:ea typeface="Trebuchet MS"/>
                <a:cs typeface="Trebuchet MS"/>
                <a:sym typeface="Trebuchet MS"/>
              </a:rPr>
              <a:t>S</a:t>
            </a:r>
            <a:r>
              <a:rPr lang="en-US" sz="1800" b="1" i="0" u="none" strike="noStrike" cap="none" baseline="0">
                <a:solidFill>
                  <a:srgbClr val="3F3F3F"/>
                </a:solidFill>
                <a:latin typeface="Trebuchet MS"/>
                <a:ea typeface="Trebuchet MS"/>
                <a:cs typeface="Trebuchet MS"/>
                <a:sym typeface="Trebuchet MS"/>
              </a:rPr>
              <a:t>MAPの誕生以降</a:t>
            </a:r>
          </a:p>
          <a:p>
            <a:pPr marL="0" marR="0" lvl="0" indent="0" algn="l" rtl="0">
              <a:spcBef>
                <a:spcPts val="1000"/>
              </a:spcBef>
              <a:spcAft>
                <a:spcPts val="0"/>
              </a:spcAft>
              <a:buNone/>
            </a:pPr>
            <a:r>
              <a:rPr lang="en-US" b="1"/>
              <a:t>　　</a:t>
            </a:r>
            <a:r>
              <a:rPr lang="en-US" sz="1800" b="1" i="0" u="none" strike="noStrike" cap="none" baseline="0">
                <a:solidFill>
                  <a:srgbClr val="3F3F3F"/>
                </a:solidFill>
                <a:latin typeface="Trebuchet MS"/>
                <a:ea typeface="Trebuchet MS"/>
                <a:cs typeface="Trebuchet MS"/>
                <a:sym typeface="Trebuchet MS"/>
              </a:rPr>
              <a:t>1991年　SMAPデビュー</a:t>
            </a:r>
          </a:p>
          <a:p>
            <a:pPr marL="0" marR="0" lvl="0" indent="0" algn="l" rtl="0">
              <a:spcBef>
                <a:spcPts val="1000"/>
              </a:spcBef>
              <a:spcAft>
                <a:spcPts val="0"/>
              </a:spcAft>
              <a:buClr>
                <a:schemeClr val="accent1"/>
              </a:buClr>
              <a:buSzPct val="25000"/>
              <a:buFont typeface="Noto Symbol"/>
              <a:buNone/>
            </a:pPr>
            <a:r>
              <a:rPr lang="en-US" sz="1800" b="1" i="0" u="none" strike="noStrike" cap="none" baseline="0">
                <a:solidFill>
                  <a:srgbClr val="3F3F3F"/>
                </a:solidFill>
                <a:latin typeface="Trebuchet MS"/>
                <a:ea typeface="Trebuchet MS"/>
                <a:cs typeface="Trebuchet MS"/>
                <a:sym typeface="Trebuchet MS"/>
              </a:rPr>
              <a:t>　　　　　“新しい形のアイドルの創造”＝大きな転換期</a:t>
            </a:r>
          </a:p>
          <a:p>
            <a:pPr marL="0" marR="0" lvl="0" indent="0" algn="l" rtl="0">
              <a:spcBef>
                <a:spcPts val="1000"/>
              </a:spcBef>
              <a:spcAft>
                <a:spcPts val="0"/>
              </a:spcAft>
              <a:buClr>
                <a:schemeClr val="accent1"/>
              </a:buClr>
              <a:buSzPct val="25000"/>
              <a:buFont typeface="Noto Symbol"/>
              <a:buNone/>
            </a:pPr>
            <a:r>
              <a:rPr lang="en-US" sz="1800" b="1" i="0" u="none" strike="noStrike" cap="none" baseline="0">
                <a:solidFill>
                  <a:srgbClr val="3F3F3F"/>
                </a:solidFill>
                <a:latin typeface="Trebuchet MS"/>
                <a:ea typeface="Trebuchet MS"/>
                <a:cs typeface="Trebuchet MS"/>
                <a:sym typeface="Trebuchet MS"/>
              </a:rPr>
              <a:t>　　　　　→ドラマ、バラエティ、コンサートと多方面に活躍</a:t>
            </a:r>
          </a:p>
          <a:p>
            <a:pPr marL="0" marR="0" lvl="0" indent="0" algn="l" rtl="0">
              <a:spcBef>
                <a:spcPts val="1000"/>
              </a:spcBef>
              <a:spcAft>
                <a:spcPts val="0"/>
              </a:spcAft>
              <a:buClr>
                <a:schemeClr val="accent1"/>
              </a:buClr>
              <a:buSzPct val="25000"/>
              <a:buFont typeface="Noto Symbol"/>
              <a:buNone/>
            </a:pPr>
            <a:r>
              <a:rPr lang="en-US" sz="1800" b="1" i="0" u="none" strike="noStrike" cap="none" baseline="0">
                <a:solidFill>
                  <a:srgbClr val="3F3F3F"/>
                </a:solidFill>
                <a:latin typeface="Trebuchet MS"/>
                <a:ea typeface="Trebuchet MS"/>
                <a:cs typeface="Trebuchet MS"/>
                <a:sym typeface="Trebuchet MS"/>
              </a:rPr>
              <a:t>　</a:t>
            </a:r>
          </a:p>
          <a:p>
            <a:pPr marL="0" marR="0" lvl="0" indent="0" algn="l" rtl="0">
              <a:spcBef>
                <a:spcPts val="1000"/>
              </a:spcBef>
              <a:spcAft>
                <a:spcPts val="0"/>
              </a:spcAft>
              <a:buClr>
                <a:schemeClr val="accent1"/>
              </a:buClr>
              <a:buSzPct val="25000"/>
              <a:buFont typeface="Noto Symbol"/>
              <a:buNone/>
            </a:pPr>
            <a:r>
              <a:rPr lang="en-US" sz="1800" b="1" i="0" u="none" strike="noStrike" cap="none" baseline="0">
                <a:solidFill>
                  <a:srgbClr val="3F3F3F"/>
                </a:solidFill>
                <a:latin typeface="Trebuchet MS"/>
                <a:ea typeface="Trebuchet MS"/>
                <a:cs typeface="Trebuchet MS"/>
                <a:sym typeface="Trebuchet MS"/>
              </a:rPr>
              <a:t>その後…</a:t>
            </a:r>
          </a:p>
          <a:p>
            <a:pPr marL="0" marR="0" lvl="0" indent="0" algn="l" rtl="0">
              <a:spcBef>
                <a:spcPts val="1000"/>
              </a:spcBef>
              <a:spcAft>
                <a:spcPts val="0"/>
              </a:spcAft>
              <a:buClr>
                <a:schemeClr val="accent1"/>
              </a:buClr>
              <a:buSzPct val="25000"/>
              <a:buFont typeface="Noto Symbol"/>
              <a:buNone/>
            </a:pPr>
            <a:r>
              <a:rPr lang="en-US" sz="1800" b="1" i="0" u="none" strike="noStrike" cap="none" baseline="0">
                <a:solidFill>
                  <a:srgbClr val="3F3F3F"/>
                </a:solidFill>
                <a:latin typeface="Trebuchet MS"/>
                <a:ea typeface="Trebuchet MS"/>
                <a:cs typeface="Trebuchet MS"/>
                <a:sym typeface="Trebuchet MS"/>
              </a:rPr>
              <a:t>　TOKIO,Kinki-Kids,V6,嵐,タッキー＆翼,NEWS,関ジャニなどのグループを結成</a:t>
            </a:r>
          </a:p>
        </p:txBody>
      </p:sp>
    </p:spTree>
  </p:cSld>
  <p:clrMapOvr>
    <a:masterClrMapping/>
  </p:clrMapOvr>
  <p:transition spd="slow">
    <p:cut/>
  </p:transition>
</p:sld>
</file>

<file path=ppt/theme/theme1.xml><?xml version="1.0" encoding="utf-8"?>
<a:theme xmlns:a="http://schemas.openxmlformats.org/drawingml/2006/main" name="ファセット">
  <a:themeElements>
    <a:clrScheme name="ファセット">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278</Words>
  <Application>Microsoft Office PowerPoint</Application>
  <PresentationFormat>ユーザー設定</PresentationFormat>
  <Paragraphs>203</Paragraphs>
  <Slides>25</Slides>
  <Notes>25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25</vt:i4>
      </vt:variant>
    </vt:vector>
  </HeadingPairs>
  <TitlesOfParts>
    <vt:vector size="31" baseType="lpstr">
      <vt:lpstr>Arial</vt:lpstr>
      <vt:lpstr>ＭＳ Ｐゴシック</vt:lpstr>
      <vt:lpstr>Calibri</vt:lpstr>
      <vt:lpstr>Trebuchet MS</vt:lpstr>
      <vt:lpstr>Noto Symbol</vt:lpstr>
      <vt:lpstr>ファセット</vt:lpstr>
      <vt:lpstr>NRC　 ジャニーズとファン研究</vt:lpstr>
      <vt:lpstr>目次</vt:lpstr>
      <vt:lpstr>１．はじめに</vt:lpstr>
      <vt:lpstr>２．ジャニーズファン</vt:lpstr>
      <vt:lpstr>２．ファンクラブに入る理由</vt:lpstr>
      <vt:lpstr>３．アイドル史⑴</vt:lpstr>
      <vt:lpstr>　３．アイドル史⑵</vt:lpstr>
      <vt:lpstr>３．アイドル史⑶</vt:lpstr>
      <vt:lpstr>３．アイドル史⑷</vt:lpstr>
      <vt:lpstr>3.アイドル史からわかったこと</vt:lpstr>
      <vt:lpstr>４．現状分析</vt:lpstr>
      <vt:lpstr>４．現状分析</vt:lpstr>
      <vt:lpstr>５．現状分析から考えられること</vt:lpstr>
      <vt:lpstr>6.衡平モデル</vt:lpstr>
      <vt:lpstr>7.ジャニーズのファンクラブにおける衡平モデル</vt:lpstr>
      <vt:lpstr>7.ジャニーズのファンクラブにおける衡平モデル</vt:lpstr>
      <vt:lpstr>８．問題意識</vt:lpstr>
      <vt:lpstr>９．研究目的</vt:lpstr>
      <vt:lpstr>10．仮説導出(1)</vt:lpstr>
      <vt:lpstr>10．仮説導出(2) </vt:lpstr>
      <vt:lpstr>10．仮説導出(3)</vt:lpstr>
      <vt:lpstr>10．仮説導出（３）</vt:lpstr>
      <vt:lpstr>11．仮説</vt:lpstr>
      <vt:lpstr>12．参考文献</vt:lpstr>
      <vt:lpstr>１2．参考文献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NRC　 ジャニーズとファン研究</dc:title>
  <dc:creator>Haruko Tsuchihashi</dc:creator>
  <cp:lastModifiedBy>Haruko Tsuchihashi</cp:lastModifiedBy>
  <cp:revision>2</cp:revision>
  <dcterms:modified xsi:type="dcterms:W3CDTF">2015-09-03T12:37:43Z</dcterms:modified>
</cp:coreProperties>
</file>